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66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85" r:id="rId3"/>
    <p:sldId id="276" r:id="rId4"/>
    <p:sldId id="278" r:id="rId5"/>
    <p:sldId id="277" r:id="rId6"/>
    <p:sldId id="279" r:id="rId7"/>
    <p:sldId id="280" r:id="rId8"/>
    <p:sldId id="283" r:id="rId9"/>
    <p:sldId id="282" r:id="rId10"/>
    <p:sldId id="262" r:id="rId11"/>
    <p:sldId id="263" r:id="rId12"/>
    <p:sldId id="266" r:id="rId13"/>
    <p:sldId id="267" r:id="rId14"/>
    <p:sldId id="284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94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60B88F16-09AF-438A-9947-ED827770E4CB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667C8CC2-0899-47F4-BF6A-247FF2BAD7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351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8F16-09AF-438A-9947-ED827770E4CB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C8CC2-0899-47F4-BF6A-247FF2BAD7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204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8F16-09AF-438A-9947-ED827770E4CB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C8CC2-0899-47F4-BF6A-247FF2BAD7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293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8F16-09AF-438A-9947-ED827770E4CB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C8CC2-0899-47F4-BF6A-247FF2BAD7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00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8F16-09AF-438A-9947-ED827770E4CB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C8CC2-0899-47F4-BF6A-247FF2BAD7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887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8F16-09AF-438A-9947-ED827770E4CB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C8CC2-0899-47F4-BF6A-247FF2BAD7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342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8F16-09AF-438A-9947-ED827770E4CB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C8CC2-0899-47F4-BF6A-247FF2BAD7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323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8F16-09AF-438A-9947-ED827770E4CB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C8CC2-0899-47F4-BF6A-247FF2BAD7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696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8F16-09AF-438A-9947-ED827770E4CB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C8CC2-0899-47F4-BF6A-247FF2BAD7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650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8F16-09AF-438A-9947-ED827770E4CB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C8CC2-0899-47F4-BF6A-247FF2BAD7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222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8F16-09AF-438A-9947-ED827770E4CB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C8CC2-0899-47F4-BF6A-247FF2BAD7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907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8F16-09AF-438A-9947-ED827770E4CB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C8CC2-0899-47F4-BF6A-247FF2BAD7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540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8F16-09AF-438A-9947-ED827770E4CB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C8CC2-0899-47F4-BF6A-247FF2BAD7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896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8F16-09AF-438A-9947-ED827770E4CB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C8CC2-0899-47F4-BF6A-247FF2BAD7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455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8F16-09AF-438A-9947-ED827770E4CB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C8CC2-0899-47F4-BF6A-247FF2BAD7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312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8F16-09AF-438A-9947-ED827770E4CB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C8CC2-0899-47F4-BF6A-247FF2BAD7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206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8F16-09AF-438A-9947-ED827770E4CB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C8CC2-0899-47F4-BF6A-247FF2BAD7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60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0B88F16-09AF-438A-9947-ED827770E4CB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67C8CC2-0899-47F4-BF6A-247FF2BAD7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5650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jpeg"/><Relationship Id="rId7" Type="http://schemas.openxmlformats.org/officeDocument/2006/relationships/image" Target="../media/image5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6.png"/><Relationship Id="rId5" Type="http://schemas.openxmlformats.org/officeDocument/2006/relationships/image" Target="../media/image54.jpeg"/><Relationship Id="rId10" Type="http://schemas.openxmlformats.org/officeDocument/2006/relationships/image" Target="../media/image14.png"/><Relationship Id="rId4" Type="http://schemas.openxmlformats.org/officeDocument/2006/relationships/image" Target="../media/image53.jpe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59.png"/><Relationship Id="rId9" Type="http://schemas.openxmlformats.org/officeDocument/2006/relationships/image" Target="../media/image62.png"/><Relationship Id="rId1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6.jpg"/><Relationship Id="rId7" Type="http://schemas.openxmlformats.org/officeDocument/2006/relationships/image" Target="../media/image70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6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7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12" Type="http://schemas.openxmlformats.org/officeDocument/2006/relationships/image" Target="../media/image6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11" Type="http://schemas.openxmlformats.org/officeDocument/2006/relationships/image" Target="../media/image97.jpe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9.jpeg"/><Relationship Id="rId7" Type="http://schemas.openxmlformats.org/officeDocument/2006/relationships/image" Target="../media/image103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11" Type="http://schemas.openxmlformats.org/officeDocument/2006/relationships/image" Target="../media/image105.png"/><Relationship Id="rId5" Type="http://schemas.openxmlformats.org/officeDocument/2006/relationships/image" Target="../media/image101.jpeg"/><Relationship Id="rId10" Type="http://schemas.microsoft.com/office/2007/relationships/hdphoto" Target="../media/hdphoto6.wdp"/><Relationship Id="rId4" Type="http://schemas.openxmlformats.org/officeDocument/2006/relationships/image" Target="../media/image100.jpeg"/><Relationship Id="rId9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11" Type="http://schemas.openxmlformats.org/officeDocument/2006/relationships/image" Target="../media/image6.png"/><Relationship Id="rId5" Type="http://schemas.openxmlformats.org/officeDocument/2006/relationships/image" Target="../media/image109.jpeg"/><Relationship Id="rId10" Type="http://schemas.openxmlformats.org/officeDocument/2006/relationships/image" Target="../media/image114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12" Type="http://schemas.openxmlformats.org/officeDocument/2006/relationships/image" Target="../media/image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11" Type="http://schemas.openxmlformats.org/officeDocument/2006/relationships/image" Target="../media/image124.jpeg"/><Relationship Id="rId5" Type="http://schemas.openxmlformats.org/officeDocument/2006/relationships/image" Target="../media/image118.jpeg"/><Relationship Id="rId10" Type="http://schemas.openxmlformats.org/officeDocument/2006/relationships/image" Target="../media/image123.jpeg"/><Relationship Id="rId4" Type="http://schemas.openxmlformats.org/officeDocument/2006/relationships/image" Target="../media/image117.jpeg"/><Relationship Id="rId9" Type="http://schemas.openxmlformats.org/officeDocument/2006/relationships/image" Target="../media/image1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6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jpeg"/><Relationship Id="rId7" Type="http://schemas.openxmlformats.org/officeDocument/2006/relationships/image" Target="../media/image4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4716C4-A792-445D-BCE3-BAC949EB4C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"/>
          <a:stretch/>
        </p:blipFill>
        <p:spPr>
          <a:xfrm>
            <a:off x="6380480" y="389336"/>
            <a:ext cx="5222240" cy="3921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0096" y="4172440"/>
            <a:ext cx="9867584" cy="2421464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a_Campus2Otl" panose="04020804030602040204" pitchFamily="82" charset="-52"/>
              </a:rPr>
              <a:t>ГБПОУ «Альменевский аграрно-технологический техникум»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31" y="169231"/>
            <a:ext cx="1753559" cy="174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4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" y="739730"/>
            <a:ext cx="7985760" cy="1187809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_CooperBlack" panose="0208090404030B020404" pitchFamily="18" charset="-52"/>
              </a:rPr>
              <a:t>Наши студенческие будни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345" r="-565" b="17053"/>
          <a:stretch/>
        </p:blipFill>
        <p:spPr>
          <a:xfrm>
            <a:off x="2673561" y="1761170"/>
            <a:ext cx="2227006" cy="1907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260" r="1494" b="17076"/>
          <a:stretch/>
        </p:blipFill>
        <p:spPr>
          <a:xfrm>
            <a:off x="221037" y="1761170"/>
            <a:ext cx="2361961" cy="1907480"/>
          </a:xfrm>
          <a:prstGeom prst="rect">
            <a:avLst/>
          </a:prstGeom>
        </p:spPr>
      </p:pic>
      <p:pic>
        <p:nvPicPr>
          <p:cNvPr id="1028" name="Picture 4" descr="https://sun9-63.userapi.com/impg/8kvJAFQG-z4eI_Eqny5Gw3s5xGfHmPlC-fxYXQ/cvScNhkArvI.jpg?size=1280x576&amp;quality=96&amp;sign=3af15369fa3917406972b75fa76b306c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t="-1" r="29690" b="-1066"/>
          <a:stretch/>
        </p:blipFill>
        <p:spPr bwMode="auto">
          <a:xfrm>
            <a:off x="4991130" y="1573308"/>
            <a:ext cx="2946836" cy="209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9.userapi.com/impg/a9GuoOO3pa-gbJXKNMW5BLa7BFc14cUSnlEn5Q/5s1lE8Iz1J4.jpg?size=810x1080&amp;quality=96&amp;sign=7efddcfcffe17a78d16081e176faad1a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36" y="3908323"/>
            <a:ext cx="1988800" cy="265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8529" y="1609863"/>
            <a:ext cx="4028063" cy="2058787"/>
          </a:xfrm>
          <a:prstGeom prst="rect">
            <a:avLst/>
          </a:prstGeom>
        </p:spPr>
      </p:pic>
      <p:pic>
        <p:nvPicPr>
          <p:cNvPr id="1026" name="Picture 2" descr="https://sun9-76.userapi.com/impg/-wKmGZbJuJbnqKIACNXh1r1hOAGme2PDdzSlbg/200rpXEmPyM.jpg?size=634x1080&amp;quality=96&amp;sign=9fb4824c29dfa69949c9165eb251b273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5"/>
          <a:stretch/>
        </p:blipFill>
        <p:spPr bwMode="auto">
          <a:xfrm>
            <a:off x="5751513" y="3908323"/>
            <a:ext cx="2021682" cy="276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9180" y="3908323"/>
            <a:ext cx="1697272" cy="27381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9435" y="4023334"/>
            <a:ext cx="2265416" cy="25367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60972" y="3908323"/>
            <a:ext cx="3186271" cy="2651733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A4F5652F-90DD-4873-B146-E5CADD91CB58}"/>
              </a:ext>
            </a:extLst>
          </p:cNvPr>
          <p:cNvSpPr txBox="1">
            <a:spLocks/>
          </p:cNvSpPr>
          <p:nvPr/>
        </p:nvSpPr>
        <p:spPr>
          <a:xfrm>
            <a:off x="330201" y="50801"/>
            <a:ext cx="11617959" cy="751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sz="2000" dirty="0">
                <a:latin typeface="a_CooperBlack" panose="0208090404030B020404" pitchFamily="18" charset="-52"/>
              </a:rPr>
              <a:t>ГБПОУ «Альменевский аграрно-технологический техникум»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AEFFD21-3091-4E67-A4CB-E9B45DD76EE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" y="108865"/>
            <a:ext cx="695959" cy="6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96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739" y="626453"/>
            <a:ext cx="10131425" cy="1456267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_CooperBlack" panose="0208090404030B020404" pitchFamily="18" charset="-52"/>
              </a:rPr>
              <a:t>Учебные корпуса и общежитие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" y="1873544"/>
            <a:ext cx="2909096" cy="218182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879" y="1884008"/>
            <a:ext cx="2831691" cy="21237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5" y="4225971"/>
            <a:ext cx="2683802" cy="2012852"/>
          </a:xfrm>
          <a:prstGeom prst="rect">
            <a:avLst/>
          </a:prstGeom>
        </p:spPr>
      </p:pic>
      <p:pic>
        <p:nvPicPr>
          <p:cNvPr id="2050" name="Picture 2" descr="https://sun9-41.userapi.com/s/v1/if2/GFzrLoAiIkZxxjc4rSNt-soTcae9paaJowHawAtCrM7b9fu8pVduU-LeG--bh8QrC94rtEF-wVi-qtFtVQBQI6BA.jpg?quality=95&amp;as=32x18,48x27,72x41,108x62,160x91,240x137,360x206,480x274,540x309,640x366,720x412,997x570&amp;from=bu&amp;cs=997x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2" r="16913"/>
          <a:stretch/>
        </p:blipFill>
        <p:spPr bwMode="auto">
          <a:xfrm>
            <a:off x="3234821" y="4272081"/>
            <a:ext cx="2547476" cy="210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78.userapi.com/s/v1/if2/MdQsj3bUaHMfuOtpAMr63eg6Pn2trBY7RcpoXJQQr4AibnBfGm-bsLBce0iCyYrPcbqmKg37cCKWPA85Ixinf0Hn.jpg?quality=95&amp;as=32x24,48x36,72x54,108x81,160x120,240x181,360x271,480x361,540x406,640x482,720x542,1080x813,1280x963,1440x1084,2560x1927&amp;from=bu&amp;cs=1280x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011" y="4225971"/>
            <a:ext cx="2808153" cy="211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52.userapi.com/s/v1/if2/U7SqQe4rnC9ekPcb_0gsUTzyFkiMolC67j8oCM9oIKmzbTxNK0q_wfvNB-ffjNvG7AJBdFL6KFHvQiHSvR-sV7kU.jpg?quality=95&amp;as=32x24,48x36,72x54,108x81,160x120,240x181,360x271,480x361,540x406,640x482,720x542,1080x813,1280x963,1440x1084,2560x1927&amp;from=bu&amp;cs=1280x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325" y="4225971"/>
            <a:ext cx="2794245" cy="210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4F5652F-90DD-4873-B146-E5CADD91CB58}"/>
              </a:ext>
            </a:extLst>
          </p:cNvPr>
          <p:cNvSpPr txBox="1">
            <a:spLocks/>
          </p:cNvSpPr>
          <p:nvPr/>
        </p:nvSpPr>
        <p:spPr>
          <a:xfrm>
            <a:off x="330201" y="50801"/>
            <a:ext cx="11617959" cy="751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sz="2000" dirty="0">
                <a:latin typeface="a_CooperBlack" panose="0208090404030B020404" pitchFamily="18" charset="-52"/>
              </a:rPr>
              <a:t>ГБПОУ «Альменевский аграрно-технологический техникум»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AEFFD21-3091-4E67-A4CB-E9B45DD76EE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" y="108865"/>
            <a:ext cx="695959" cy="69377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5301CA-6E39-41FA-9EEF-CDFF1D3163C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49895" y="1873544"/>
            <a:ext cx="4982428" cy="215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92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70399" y="5100319"/>
            <a:ext cx="7197726" cy="1134531"/>
          </a:xfrm>
        </p:spPr>
        <p:txBody>
          <a:bodyPr/>
          <a:lstStyle/>
          <a:p>
            <a:r>
              <a:rPr lang="ru-RU" dirty="0">
                <a:latin typeface="a_Campus2Otl" panose="04020804030602040204" pitchFamily="82" charset="-52"/>
              </a:rPr>
              <a:t>Наши Достижения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4F5652F-90DD-4873-B146-E5CADD91CB58}"/>
              </a:ext>
            </a:extLst>
          </p:cNvPr>
          <p:cNvSpPr txBox="1">
            <a:spLocks/>
          </p:cNvSpPr>
          <p:nvPr/>
        </p:nvSpPr>
        <p:spPr>
          <a:xfrm>
            <a:off x="330201" y="50801"/>
            <a:ext cx="11617959" cy="751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sz="2000" dirty="0">
                <a:latin typeface="a_CooperBlack" panose="0208090404030B020404" pitchFamily="18" charset="-52"/>
              </a:rPr>
              <a:t>ГБПОУ «Альменевский аграрно-технологический техникум»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EFFD21-3091-4E67-A4CB-E9B45DD76E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" y="108865"/>
            <a:ext cx="695959" cy="6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14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524" y="728640"/>
            <a:ext cx="7631606" cy="1456267"/>
          </a:xfrm>
        </p:spPr>
        <p:txBody>
          <a:bodyPr/>
          <a:lstStyle/>
          <a:p>
            <a:r>
              <a:rPr lang="ru-RU" dirty="0"/>
              <a:t>Участие в торжественном марше 9 мая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26" y="1579170"/>
            <a:ext cx="4903576" cy="27582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1" t="10698" r="22701" b="35248"/>
          <a:stretch/>
        </p:blipFill>
        <p:spPr>
          <a:xfrm>
            <a:off x="2544530" y="4517043"/>
            <a:ext cx="4616201" cy="20507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203" y="2835611"/>
            <a:ext cx="2389810" cy="1474100"/>
          </a:xfrm>
          <a:prstGeom prst="rect">
            <a:avLst/>
          </a:prstGeom>
        </p:spPr>
      </p:pic>
      <p:pic>
        <p:nvPicPr>
          <p:cNvPr id="13314" name="Picture 2" descr="https://sun9-61.userapi.com/s/v1/if2/oD7gGxRqqlY2GzjyO68QuuR4rAECOOshW2j2Qsai9PkFJ4ZPkSeTemkrQrK72PzI0RuYywI1vVWD-4YG5MRo7Xmp.jpg?quality=95&amp;as=32x14,48x22,72x32,108x49,160x72,240x108,360x162,480x216,540x243,640x288,720x324,1080x486,1280x576,1440x648,1600x720&amp;from=bu&amp;cs=1280x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59"/>
          <a:stretch/>
        </p:blipFill>
        <p:spPr bwMode="auto">
          <a:xfrm>
            <a:off x="7579596" y="4480677"/>
            <a:ext cx="3800417" cy="208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sun9-46.userapi.com/s/v1/if2/6yBKHesi-34zYrtMankkbeNmzPTnHR_vQYMd7eGzZvet-fSR5Wwv9OjQ8o6vgjUdPJtW-U_fatzFqvFQsvJ2YkIA.jpg?quality=95&amp;as=32x24,48x36,72x54,108x81,160x120,240x180,360x270,480x360,540x405,640x480,720x540,1080x810,1280x960,1440x1080,1600x1200&amp;from=bu&amp;cs=1280x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4"/>
          <a:stretch/>
        </p:blipFill>
        <p:spPr bwMode="auto">
          <a:xfrm>
            <a:off x="8990203" y="1384373"/>
            <a:ext cx="2389810" cy="130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sun9-66.userapi.com/s/v1/if2/PsZFQ-OFtT4RFO0kRBmYhMIefbGFqRYbQjNdKpUHnUetdTD7ptzSxRFlYeJicmR7DnFkcUPk8RV_gb8qtJy16ZnD.jpg?quality=95&amp;as=32x27,48x41,72x61,108x92,160x136,240x205,360x307,480x409,540x460,640x546,720x614,1080x921,1280x1092,1440x1228,2479x2114&amp;from=bu&amp;cs=1280x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842" y="2232703"/>
            <a:ext cx="2322383" cy="198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4F5652F-90DD-4873-B146-E5CADD91CB58}"/>
              </a:ext>
            </a:extLst>
          </p:cNvPr>
          <p:cNvSpPr txBox="1">
            <a:spLocks/>
          </p:cNvSpPr>
          <p:nvPr/>
        </p:nvSpPr>
        <p:spPr>
          <a:xfrm>
            <a:off x="330201" y="50801"/>
            <a:ext cx="11617959" cy="751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sz="2000" dirty="0">
                <a:latin typeface="a_CooperBlack" panose="0208090404030B020404" pitchFamily="18" charset="-52"/>
              </a:rPr>
              <a:t>ГБПОУ «Альменевский аграрно-технологический техникум»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AEFFD21-3091-4E67-A4CB-E9B45DD76E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" y="108865"/>
            <a:ext cx="695959" cy="6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12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4B48EA-D3CB-4E49-A1F5-2B677B599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319" y="601523"/>
            <a:ext cx="10131425" cy="1036320"/>
          </a:xfrm>
        </p:spPr>
        <p:txBody>
          <a:bodyPr/>
          <a:lstStyle/>
          <a:p>
            <a:r>
              <a:rPr lang="ru-RU" dirty="0"/>
              <a:t>Наши участники и призеры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D9C8B62-22A9-42AE-B91B-10B83C767CF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5931" y="1504113"/>
            <a:ext cx="3492710" cy="23695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D0A912-C48B-4CA0-B5F0-C59B402F3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163" y="1540971"/>
            <a:ext cx="3014789" cy="23405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76354D-DF6E-4000-B191-D3BDB2EB0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32" y="4203391"/>
            <a:ext cx="2169354" cy="21316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E83441-5227-4640-9AA0-CBAD1F6A8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4643" y="4181520"/>
            <a:ext cx="2629548" cy="21116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4C3864-4E22-429F-87F9-0E33A81838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8028" y="4223403"/>
            <a:ext cx="2385325" cy="21116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627A07A-0BA5-4579-B746-F76783F365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7190" y="4203391"/>
            <a:ext cx="2573979" cy="2067909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A4F5652F-90DD-4873-B146-E5CADD91CB58}"/>
              </a:ext>
            </a:extLst>
          </p:cNvPr>
          <p:cNvSpPr txBox="1">
            <a:spLocks/>
          </p:cNvSpPr>
          <p:nvPr/>
        </p:nvSpPr>
        <p:spPr>
          <a:xfrm>
            <a:off x="330201" y="50801"/>
            <a:ext cx="11617959" cy="751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sz="2800" dirty="0"/>
              <a:t>ГБПОУ «Альменевский аграрно-технологический техникум»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AEFFD21-3091-4E67-A4CB-E9B45DD76E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" y="108865"/>
            <a:ext cx="695959" cy="69377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F362F9-A876-40EE-AC3D-7FEB47AB68A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331" b="5311"/>
          <a:stretch/>
        </p:blipFill>
        <p:spPr>
          <a:xfrm>
            <a:off x="5164273" y="1548840"/>
            <a:ext cx="2313846" cy="232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19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Принятие присяги</a:t>
            </a:r>
          </a:p>
        </p:txBody>
      </p:sp>
      <p:pic>
        <p:nvPicPr>
          <p:cNvPr id="3074" name="Picture 2" descr="https://sun9-80.userapi.com/impg/aRJt8SWl0XQLwQhwSUdJPMsLOLRjSoVAcwloSg/cAqqYpeH6Q0.jpg?size=807x605&amp;quality=95&amp;sign=92174862812315c0811c8b4ec8cfc2b7&amp;c_uniq_tag=05mb_s-15fOe_tbBd-Cm85UPn87nkLyaBHR88H3xIOk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8" r="612"/>
          <a:stretch/>
        </p:blipFill>
        <p:spPr bwMode="auto">
          <a:xfrm>
            <a:off x="313627" y="1785647"/>
            <a:ext cx="4992699" cy="228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54" y="4601496"/>
            <a:ext cx="2877165" cy="19181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666" y="4601496"/>
            <a:ext cx="2877165" cy="1918110"/>
          </a:xfrm>
          <a:prstGeom prst="rect">
            <a:avLst/>
          </a:prstGeom>
        </p:spPr>
      </p:pic>
      <p:pic>
        <p:nvPicPr>
          <p:cNvPr id="14338" name="Picture 2" descr="https://sun9-40.userapi.com/s/v1/if2/OpGXsJ1BfkBrWOLV6HbNki5qJh8r0nQfrdNwk-oYpXefBqp0EOAEP3_jbXtYdCjaOCYKbNbk1W2qFCyxfjcbntte.jpg?quality=95&amp;as=32x19,48x29,72x43,108x65,160x96,240x144,360x216,480x288,540x324,640x384,720x432,1064x638&amp;from=bu&amp;cs=1064x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931" y="1046305"/>
            <a:ext cx="5510900" cy="33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sun9-71.userapi.com/s/v1/if2/pXjd0DIOGo4RlQu4cRFL9HBRhpIcAlMukXYwDnGvHnV-Q_xPI-2fiXkNLrOjuP4ZDUVm3zsCJw260l73kcZ91SKK.jpg?quality=95&amp;as=32x16,48x24,72x35,108x53,160x78,240x118,360x177,480x235,540x265,640x314,720x353,1056x518&amp;from=bu&amp;cs=1056x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1" y="4303353"/>
            <a:ext cx="4518076" cy="221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4F5652F-90DD-4873-B146-E5CADD91CB58}"/>
              </a:ext>
            </a:extLst>
          </p:cNvPr>
          <p:cNvSpPr txBox="1">
            <a:spLocks/>
          </p:cNvSpPr>
          <p:nvPr/>
        </p:nvSpPr>
        <p:spPr>
          <a:xfrm>
            <a:off x="330201" y="50801"/>
            <a:ext cx="11617959" cy="751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sz="2800" dirty="0"/>
              <a:t>ГБПОУ «Альменевский аграрно-технологический техникум»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EFFD21-3091-4E67-A4CB-E9B45DD76E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" y="108865"/>
            <a:ext cx="695959" cy="6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77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717972"/>
            <a:ext cx="10131425" cy="1456267"/>
          </a:xfrm>
        </p:spPr>
        <p:txBody>
          <a:bodyPr/>
          <a:lstStyle/>
          <a:p>
            <a:r>
              <a:rPr lang="ru-RU" dirty="0"/>
              <a:t>Призеры Регионального чемпионата «Профессионалы»</a:t>
            </a:r>
          </a:p>
        </p:txBody>
      </p:sp>
      <p:pic>
        <p:nvPicPr>
          <p:cNvPr id="4098" name="Picture 2" descr="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401" y="1446106"/>
            <a:ext cx="3594382" cy="269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G_278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9"/>
          <a:stretch/>
        </p:blipFill>
        <p:spPr bwMode="auto">
          <a:xfrm rot="16200000">
            <a:off x="5323329" y="3814850"/>
            <a:ext cx="3079165" cy="217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ukhano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877" y="4409440"/>
            <a:ext cx="3558906" cy="200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6" r="9098" b="10010"/>
          <a:stretch/>
        </p:blipFill>
        <p:spPr bwMode="auto">
          <a:xfrm>
            <a:off x="2650505" y="3355389"/>
            <a:ext cx="2758439" cy="305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4F5652F-90DD-4873-B146-E5CADD91CB58}"/>
              </a:ext>
            </a:extLst>
          </p:cNvPr>
          <p:cNvSpPr txBox="1">
            <a:spLocks/>
          </p:cNvSpPr>
          <p:nvPr/>
        </p:nvSpPr>
        <p:spPr>
          <a:xfrm>
            <a:off x="330201" y="50801"/>
            <a:ext cx="11617959" cy="751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sz="2800" dirty="0"/>
              <a:t>ГБПОУ «Альменевский аграрно-технологический техникум»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EFFD21-3091-4E67-A4CB-E9B45DD76E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" y="108865"/>
            <a:ext cx="695959" cy="69377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A62003-9ADE-4E43-BDB1-54E102E02F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821" y="2338284"/>
            <a:ext cx="2028683" cy="407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52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Спортивные достижения</a:t>
            </a:r>
          </a:p>
        </p:txBody>
      </p:sp>
      <p:pic>
        <p:nvPicPr>
          <p:cNvPr id="5122" name="Picture 2" descr="https://sun9-80.userapi.com/impg/IPLxXoDPzgFSrCphiTWHVQSe-TJkcZQ4Tn1DlQ/tOYdis4QRe8.jpg?size=726x1080&amp;quality=95&amp;sign=f9fccb9ebe6dfa4a9f46263d515012b9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45" y="2055009"/>
            <a:ext cx="1540717" cy="229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3-16.userapi.com/impg/trWYO1ty--wsN_ROy0XmnDWZ1nv78752C2aacg/AfjTc3gYJbQ.jpg?size=1280x1104&amp;quality=95&amp;sign=662afc411e3d1b71a5c0e43dac64f38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223" y="2035789"/>
            <a:ext cx="2679648" cy="231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un9-68.userapi.com/impg/fBZNKVe6oXhsvRhgEJ8OZJFK0bI6TcysOE7L9A/aNGbYgW2LRM.jpg?size=1280x1121&amp;quality=95&amp;sign=4814b96147d765a8b300fb17275deb82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39" y="4629662"/>
            <a:ext cx="2273436" cy="199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847" y="4629662"/>
            <a:ext cx="2253821" cy="1690365"/>
          </a:xfrm>
          <a:prstGeom prst="rect">
            <a:avLst/>
          </a:prstGeom>
        </p:spPr>
      </p:pic>
      <p:pic>
        <p:nvPicPr>
          <p:cNvPr id="5132" name="Picture 12" descr="&quot;А ну-ка парни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766" y="4629662"/>
            <a:ext cx="1436997" cy="191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49.userapi.com/s/v1/if2/Ar9VGou85TPRcvrbv69WIoEyIVZWjeRN2uTjp3UK3_o9hhlcdyfJKk6JfcCtAQxx1S7kwMjP-zeWfJs3bnpxnOhz.jpg?quality=95&amp;as=32x24,48x36,72x54,108x81,160x120,240x181,360x271,480x361,540x407,640x482,720x542,1080x813,1280x964&amp;from=bu&amp;cs=1280x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166" y="4629662"/>
            <a:ext cx="2643694" cy="199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3.userapi.com/s/v1/if2/4yP7v8bCL7LqnbuLdMtFZiyZkUG4TykjwfPmBFLJnUYRAfHCG5g-Y-24jWHOvz_yj4uCHhtIVrqxH493PZE_mDhq.jpg?quality=95&amp;as=32x27,48x40,72x60,108x90,160x133,240x199,360x299,480x398,540x448,640x531,676x561&amp;from=bu&amp;cs=676x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117" y="4629663"/>
            <a:ext cx="2308757" cy="191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66.userapi.com/s/v1/ig2/r9f62DzLQR86G7EPn_6KQRfYvr4KeiP0edMWUPgqWwcUKS8rjslo_W1hpXSWrW46dkzoHHc-lTeGIcIvYZ-BY9iw.jpg?quality=95&amp;as=32x42,48x64,72x96,108x143,160x212,240x319,360x478,480x637,540x717,640x850,720x956,964x1280&amp;from=bu&amp;cs=964x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077" y="2137972"/>
            <a:ext cx="1675182" cy="222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84.userapi.com/s/v1/if2/NfoPD3zkYoUWt_P5MKDgpCGsUprhhB3_YifW8VDWL7q5IyVsEkj0ibIfRMWbQmvev6QrdGfPleLvXTsNzVrzvEEw.jpg?quality=95&amp;as=32x24,48x36,72x54,108x82,160x121,240x181,360x272,404x305&amp;from=bu&amp;cs=404x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440" y="2137972"/>
            <a:ext cx="2975962" cy="22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9-34.userapi.com/s/v1/if2/yCGAJgjM3LyBt2FIa9AccT7f2woXxfsvhjxdN7AqtdGQurear8fCfXkWGhCU8WiUW2BhiW_5kGUa2RV6iG-KIK3D.jpg?quality=95&amp;as=32x23,48x35,72x52,108x78,160x116,240x173,360x260,389x281&amp;from=bu&amp;cs=389x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790" y="2574754"/>
            <a:ext cx="2453373" cy="177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A4F5652F-90DD-4873-B146-E5CADD91CB58}"/>
              </a:ext>
            </a:extLst>
          </p:cNvPr>
          <p:cNvSpPr txBox="1">
            <a:spLocks/>
          </p:cNvSpPr>
          <p:nvPr/>
        </p:nvSpPr>
        <p:spPr>
          <a:xfrm>
            <a:off x="330201" y="50801"/>
            <a:ext cx="11617959" cy="751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sz="2800" dirty="0"/>
              <a:t>ГБПОУ «Альменевский аграрно-технологический техникум»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AEFFD21-3091-4E67-A4CB-E9B45DD76E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" y="108865"/>
            <a:ext cx="695959" cy="6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84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Внеурочная деятельность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ГБПОУ «Альменевский аграрно-технологический техникум»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4F5652F-90DD-4873-B146-E5CADD91CB58}"/>
              </a:ext>
            </a:extLst>
          </p:cNvPr>
          <p:cNvSpPr txBox="1">
            <a:spLocks/>
          </p:cNvSpPr>
          <p:nvPr/>
        </p:nvSpPr>
        <p:spPr>
          <a:xfrm>
            <a:off x="330201" y="50801"/>
            <a:ext cx="11617959" cy="751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sz="2800" dirty="0"/>
              <a:t>ГБПОУ «Альменевский аграрно-технологический техникум»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EFFD21-3091-4E67-A4CB-E9B45DD76E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" y="108865"/>
            <a:ext cx="695959" cy="6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6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0344"/>
            <a:ext cx="10131425" cy="1456267"/>
          </a:xfrm>
        </p:spPr>
        <p:txBody>
          <a:bodyPr/>
          <a:lstStyle/>
          <a:p>
            <a:r>
              <a:rPr lang="ru-RU" dirty="0"/>
              <a:t>Волонтерская деятельность</a:t>
            </a:r>
          </a:p>
        </p:txBody>
      </p:sp>
      <p:pic>
        <p:nvPicPr>
          <p:cNvPr id="1034" name="Picture 10" descr="https://sun3-21.userapi.com/impg/iyZ6lx0ndGO22gyecG6q0GOtGONSEW1PZ4ClQw/YFkg6fLJg3Y.jpg?size=1280x960&amp;quality=95&amp;sign=99dd164c04320ccaf50cc3f472f186ac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043" y="1816999"/>
            <a:ext cx="2554522" cy="191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un9-55.userapi.com/impg/4CBYO1zrErFPtGbZhDohC5l6Fc4zuueE1XkAMg/7cvRVc1AOhs.jpg?size=1280x960&amp;quality=95&amp;sign=a407e33f6f219eaf1c3397353a42ed0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023" y="4434501"/>
            <a:ext cx="2505449" cy="187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sun9-68.userapi.com/impg/WlY4AGDTS98-b8fKk5oWxeBF6FCqGiQNvGmajw/VkIrYe5G5Zs.jpg?size=1280x779&amp;quality=95&amp;sign=44958341ee345df69f89ef39a8f4e8fb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0" r="8533"/>
          <a:stretch/>
        </p:blipFill>
        <p:spPr bwMode="auto">
          <a:xfrm>
            <a:off x="288297" y="1766086"/>
            <a:ext cx="2505450" cy="191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sun9-74.userapi.com/impg/YAJCwsdxEStzm4kpYr4xbJs65MdBlSLTNOmilQ/oz7RmQJy7P4.jpg?size=1008x960&amp;quality=95&amp;sign=c09bbfdd598d41d355b124474da6ac57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/>
          <a:stretch/>
        </p:blipFill>
        <p:spPr bwMode="auto">
          <a:xfrm>
            <a:off x="9533436" y="1766086"/>
            <a:ext cx="2324321" cy="196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un9-41.userapi.com/s/v1/if2/lsBjWBnt8043k8yCae6ph8VUOPzGqe-eexKggSrVmn7H8djBDAWodFZaDZLNf0RZWSINYdm45FDXLX8fK5PTXVhe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9" r="14408"/>
          <a:stretch/>
        </p:blipFill>
        <p:spPr bwMode="auto">
          <a:xfrm>
            <a:off x="3510912" y="4247353"/>
            <a:ext cx="2125653" cy="210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73FFEB-23BD-4AA0-BAC1-AEAFB9FA55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870" y="4197730"/>
            <a:ext cx="2995511" cy="2105102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A4F5652F-90DD-4873-B146-E5CADD91CB58}"/>
              </a:ext>
            </a:extLst>
          </p:cNvPr>
          <p:cNvSpPr txBox="1">
            <a:spLocks/>
          </p:cNvSpPr>
          <p:nvPr/>
        </p:nvSpPr>
        <p:spPr>
          <a:xfrm>
            <a:off x="330201" y="50801"/>
            <a:ext cx="11617959" cy="751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sz="2800" dirty="0"/>
              <a:t>ГБПОУ «Альменевский аграрно-технологический техникум»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AEFFD21-3091-4E67-A4CB-E9B45DD76E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" y="108865"/>
            <a:ext cx="695959" cy="6937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542156-9C5E-4CEA-B8FA-5F6D723D6B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9003" y="4282226"/>
            <a:ext cx="3258754" cy="203535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5210CB-2798-48D7-8ED8-96C2B1F1A16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379"/>
          <a:stretch/>
        </p:blipFill>
        <p:spPr>
          <a:xfrm>
            <a:off x="5847023" y="1798320"/>
            <a:ext cx="3475955" cy="193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41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3C644BC-8B6B-42A5-9814-005097EF3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6735" y="3624898"/>
            <a:ext cx="10131425" cy="289782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4800" dirty="0">
                <a:latin typeface="a_Campus2Otl" panose="04020804030602040204" pitchFamily="82" charset="-52"/>
              </a:rPr>
              <a:t>НАПРАВЛЕНИЯ ПОДГОТОВКИ</a:t>
            </a:r>
            <a:br>
              <a:rPr lang="ru-RU" sz="4800" dirty="0">
                <a:latin typeface="a_Campus2Otl" panose="04020804030602040204" pitchFamily="82" charset="-52"/>
              </a:rPr>
            </a:br>
            <a:r>
              <a:rPr lang="ru-RU" sz="4800" dirty="0">
                <a:latin typeface="a_Campus2Otl" panose="04020804030602040204" pitchFamily="82" charset="-52"/>
              </a:rPr>
              <a:t>ПРОФЕССИИ </a:t>
            </a:r>
          </a:p>
          <a:p>
            <a:pPr marL="0" indent="0" algn="r">
              <a:buNone/>
            </a:pPr>
            <a:r>
              <a:rPr lang="ru-RU" sz="4800" dirty="0">
                <a:latin typeface="a_Campus2Otl" panose="04020804030602040204" pitchFamily="82" charset="-52"/>
              </a:rPr>
              <a:t>СПЕЦИАЛЬНОСТИ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4F5652F-90DD-4873-B146-E5CADD91CB58}"/>
              </a:ext>
            </a:extLst>
          </p:cNvPr>
          <p:cNvSpPr txBox="1">
            <a:spLocks/>
          </p:cNvSpPr>
          <p:nvPr/>
        </p:nvSpPr>
        <p:spPr>
          <a:xfrm>
            <a:off x="330201" y="50801"/>
            <a:ext cx="11617959" cy="751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sz="2100" dirty="0">
                <a:latin typeface="a_CooperBlack" panose="0208090404030B020404" pitchFamily="18" charset="-52"/>
              </a:rPr>
              <a:t>ГБПОУ</a:t>
            </a:r>
            <a:r>
              <a:rPr lang="ru-RU" sz="2800" dirty="0"/>
              <a:t> «</a:t>
            </a:r>
            <a:r>
              <a:rPr lang="ru-RU" sz="2100" dirty="0">
                <a:latin typeface="a_CooperBlack" panose="0208090404030B020404" pitchFamily="18" charset="-52"/>
              </a:rPr>
              <a:t>Альменевский аграрно-технологический техникум»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EFFD21-3091-4E67-A4CB-E9B45DD76E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" y="108865"/>
            <a:ext cx="695959" cy="6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85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Культурно-досуговые мероприятия</a:t>
            </a:r>
          </a:p>
        </p:txBody>
      </p:sp>
      <p:pic>
        <p:nvPicPr>
          <p:cNvPr id="2050" name="Picture 2" descr="https://sun9-70.userapi.com/impg/1Opyz8jZh6rtdou5KanxAbJzvMrkaavX4-HMew/mjPq3Irqn2A.jpg?size=1015x720&amp;quality=95&amp;sign=c28ad39a2fd7a2a23db4e5131d413a67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272" y="4057105"/>
            <a:ext cx="3271701" cy="232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53.userapi.com/impg/K3MGzISxpPtRx0iF2BgyLLJgbeqPmopoM0K4sQ/6fe262BtXEQ.jpg?size=1200x457&amp;quality=95&amp;sign=4611240739d4cf626b82b62b1986ce0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85" y="4120519"/>
            <a:ext cx="3400070" cy="129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31.userapi.com/impg/GSmzuAAQOzqTkP6H7tHK4xvzfHBlwrQclAxPGg/O1YcnibYt2s.jpg?size=923x576&amp;quality=95&amp;sign=bbc222ab6a65a85be7822720d5cf4081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067" y="1770413"/>
            <a:ext cx="3271701" cy="204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sun9-19.userapi.com/impg/6rgnUjn-38-Y4heetry0KsJ4BWXymcilmnSVJQ/L26MjzyFDg4.jpg?size=1280x576&amp;quality=95&amp;sign=18e1ac3c1969c6b5ac96f8ee89eb1d81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68" y="5218939"/>
            <a:ext cx="3339274" cy="150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sun9-23.userapi.com/impg/JZ-SYwJQqItbPIkoQI_Z-ttZKhMFHdRDw08R0g/qH4vTwEzcJ0.jpg?size=717x1032&amp;quality=95&amp;sign=d293a5694aa82e6f9d4e835237b6383e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59"/>
          <a:stretch/>
        </p:blipFill>
        <p:spPr bwMode="auto">
          <a:xfrm>
            <a:off x="9895257" y="4057105"/>
            <a:ext cx="2093457" cy="214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sun9-65.userapi.com/impg/A_HDUhjG39UOVoxgLksasRsL8oc5G9KUOauSwg/KgOWfJT2Jhs.jpg?size=1280x1180&amp;quality=95&amp;sign=0e93ef605c0e2762a5e8d486cb389753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490" y="4057105"/>
            <a:ext cx="2325250" cy="214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s://sun9-29.userapi.com/impg/qnm2m_6Icsi5DKsHrkm-9OaiU_Rw4QABaQ5LYQ/ol8b4h0FWd0.jpg?size=1280x960&amp;quality=96&amp;sign=061adc54c3ae0c573b3e02b3274ced86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074" y="1808067"/>
            <a:ext cx="2664842" cy="199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un9-33.userapi.com/s/v1/if2/LT0UZRO1uMIMH4JKWUgITXzx92-_Y9CFfZXcJiBgROT65LeNY7PVu6nKICxOM86jye3553FkkdbXcCfVA2DJcUvz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363" y="1752611"/>
            <a:ext cx="2694549" cy="202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42.userapi.com/s/v1/if2/GzjNbR7H0UJ0eZHQlJsb1G3nkkGsf773kP8IuZ8Jfiojz4MD4ZB_889PE5yRpqoXpBvCXv7Wdhbq0rkjUHHn_j7i.jpg?quality=95&amp;as=32x18,48x27,72x40,108x60,160x89,240x133,360x199,480x266,540x299,640x354,720x399,1080x598,1280x709,1340x742&amp;from=bu&amp;cs=1280x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04" y="2379688"/>
            <a:ext cx="2516375" cy="139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A4F5652F-90DD-4873-B146-E5CADD91CB58}"/>
              </a:ext>
            </a:extLst>
          </p:cNvPr>
          <p:cNvSpPr txBox="1">
            <a:spLocks/>
          </p:cNvSpPr>
          <p:nvPr/>
        </p:nvSpPr>
        <p:spPr>
          <a:xfrm>
            <a:off x="330201" y="50801"/>
            <a:ext cx="11617959" cy="751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sz="2800" dirty="0"/>
              <a:t>ГБПОУ «Альменевский аграрно-технологический техникум»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AEFFD21-3091-4E67-A4CB-E9B45DD76EE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" y="108865"/>
            <a:ext cx="695959" cy="6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09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466" y="1033856"/>
            <a:ext cx="10131425" cy="1456267"/>
          </a:xfrm>
        </p:spPr>
        <p:txBody>
          <a:bodyPr/>
          <a:lstStyle/>
          <a:p>
            <a:r>
              <a:rPr lang="ru-RU" dirty="0"/>
              <a:t>Игры и конкурсы</a:t>
            </a:r>
          </a:p>
        </p:txBody>
      </p:sp>
      <p:pic>
        <p:nvPicPr>
          <p:cNvPr id="4" name="Picture 10" descr="https://sun9-53.userapi.com/impg/LDeVKi9OC3CvonCzISl-RPiei4MHU1K4HDJCdg/YMe0SYGzn6w.jpg?size=949x1080&amp;quality=95&amp;sign=3ac43d55ec7de9c6961f7e11b2e0e88d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21" y="4481886"/>
            <a:ext cx="1791214" cy="203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un9-59.userapi.com/impg/iVT9wHZZMOC5U5DPUIBaOCd0AGAJg2ETrqkTiA/_nov3nnfKKw.jpg?size=810x1080&amp;quality=95&amp;sign=fb275e15e7c8b06b7da6bcfe9a9ef5b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891" y="4481886"/>
            <a:ext cx="1527380" cy="203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24.userapi.com/impg/uIOCKV_4uk8EpjhqKf-UmnR3byHhOHz-uSwpNw/zzDIMf6Qj-g.jpg?size=1183x773&amp;quality=95&amp;sign=817236de87f0734aa3eb480f77a24f2c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93" y="2615428"/>
            <a:ext cx="2415092" cy="157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18.userapi.com/impg/e8QDkytHPNqhEXZxoKkdG1ctUGJmucHzE5ojoA/AiQBXRbwvc4.jpg?size=1280x897&amp;quality=95&amp;sign=c3801256e48d3ee7190561e9eebdea7b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991" y="2612012"/>
            <a:ext cx="2251884" cy="157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un9-25.userapi.com/impg/g_mgSqS8UaLg3_lCoPvvK2Le8ngBCP91kiLJoA/HU3hGrC_6xQ.jpg?size=1212x609&amp;quality=95&amp;sign=23dff916820b8043dd0906487ac6f98c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120" y="4481887"/>
            <a:ext cx="4052950" cy="203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sun9-70.userapi.com/impg/0h4gFre7E4-E-rmRm7QtsU-AZ03E7HEvCB7SSw/lyilN-e8FLY.jpg?size=998x532&amp;quality=95&amp;sign=20ba133eb43c4b7e9424dcf49ced4eb0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179" y="2612012"/>
            <a:ext cx="2960378" cy="157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sun3-21.userapi.com/impg/EzirdPECTjVxswnMx4YftqGgWLGMVOFSJ9LgRw/2xl6UeioZmg.jpg?size=1280x691&amp;quality=95&amp;sign=1ca299579568420aece7578977c2a671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179" y="1000247"/>
            <a:ext cx="2759827" cy="148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sun3-21.userapi.com/impg/yOcWR4Wg2LRowksWMjnhGTCndnrTHapOIs69qQ/kejXrIuEeyE.jpg?size=1280x960&amp;quality=95&amp;sign=626b5bdca117203168adb750595ef112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486" y="802641"/>
            <a:ext cx="1965706" cy="147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s://sun3-6.userapi.com/impg/DUb53kFzDrgS5uG17agbNKQ8DsfrjrUb4HsDGA/s9fOd_hS2Vw.jpg?size=1280x813&amp;quality=95&amp;sign=adbc4d7740df17174b2f71541cadf6bf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486" y="2374490"/>
            <a:ext cx="2858510" cy="18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https://sun9-59.userapi.com/impg/32IlyCAp1w_bHFGm5QOlwvCU9_jcU7mhL6f67g/srNP6VMfeic.jpg?size=604x455&amp;quality=96&amp;sign=3ae6779652d625feea846cb90c7061af&amp;type=albu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119" y="4365523"/>
            <a:ext cx="2857877" cy="215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A4F5652F-90DD-4873-B146-E5CADD91CB58}"/>
              </a:ext>
            </a:extLst>
          </p:cNvPr>
          <p:cNvSpPr txBox="1">
            <a:spLocks/>
          </p:cNvSpPr>
          <p:nvPr/>
        </p:nvSpPr>
        <p:spPr>
          <a:xfrm>
            <a:off x="330201" y="50801"/>
            <a:ext cx="11617959" cy="751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sz="2800" dirty="0"/>
              <a:t>ГБПОУ «Альменевский аграрно-технологический техникум»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AEFFD21-3091-4E67-A4CB-E9B45DD76E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" y="108865"/>
            <a:ext cx="695959" cy="6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87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4903" y="2349637"/>
            <a:ext cx="6282813" cy="1160479"/>
          </a:xfrm>
        </p:spPr>
        <p:txBody>
          <a:bodyPr>
            <a:noAutofit/>
          </a:bodyPr>
          <a:lstStyle/>
          <a:p>
            <a:pPr algn="l"/>
            <a:r>
              <a:rPr lang="ru-RU" sz="7200" dirty="0"/>
              <a:t>Ждем Вас!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4F5652F-90DD-4873-B146-E5CADD91CB58}"/>
              </a:ext>
            </a:extLst>
          </p:cNvPr>
          <p:cNvSpPr txBox="1">
            <a:spLocks/>
          </p:cNvSpPr>
          <p:nvPr/>
        </p:nvSpPr>
        <p:spPr>
          <a:xfrm>
            <a:off x="337821" y="4829174"/>
            <a:ext cx="11617959" cy="751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sz="2700" b="1" dirty="0"/>
              <a:t>ГБПОУ «Альменевский аграрно-технологический техникум»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EFFD21-3091-4E67-A4CB-E9B45DD76E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3" y="123612"/>
            <a:ext cx="1299250" cy="12951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4716C4-A792-445D-BCE3-BAC949EB4C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"/>
          <a:stretch/>
        </p:blipFill>
        <p:spPr>
          <a:xfrm>
            <a:off x="6468970" y="969036"/>
            <a:ext cx="5222240" cy="3921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6288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846" y="778367"/>
            <a:ext cx="7118241" cy="111757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_CooperBlack" panose="0208090404030B020404" pitchFamily="18" charset="-52"/>
              </a:rPr>
              <a:t>Пожарный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841" y="1618688"/>
            <a:ext cx="5523270" cy="1471288"/>
          </a:xfrm>
        </p:spPr>
        <p:txBody>
          <a:bodyPr>
            <a:normAutofit fontScale="77500" lnSpcReduction="20000"/>
          </a:bodyPr>
          <a:lstStyle/>
          <a:p>
            <a:r>
              <a:rPr lang="ru-RU" sz="2800" dirty="0">
                <a:latin typeface="a_CooperBlack" panose="0208090404030B020404" pitchFamily="18" charset="-52"/>
              </a:rPr>
              <a:t>Срок обучения 1 год 10 месяцев</a:t>
            </a:r>
          </a:p>
          <a:p>
            <a:r>
              <a:rPr lang="ru-RU" sz="2800" dirty="0">
                <a:latin typeface="a_CooperBlack" panose="0208090404030B020404" pitchFamily="18" charset="-52"/>
              </a:rPr>
              <a:t>Количество мест: 25</a:t>
            </a:r>
          </a:p>
          <a:p>
            <a:r>
              <a:rPr lang="ru-RU" sz="2800" dirty="0">
                <a:latin typeface="a_CooperBlack" panose="0208090404030B020404" pitchFamily="18" charset="-52"/>
              </a:rPr>
              <a:t>Кадетский компонент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9429" y="2825119"/>
            <a:ext cx="3588929" cy="1675421"/>
          </a:xfrm>
          <a:prstGeom prst="rect">
            <a:avLst/>
          </a:prstGeom>
        </p:spPr>
      </p:pic>
      <p:pic>
        <p:nvPicPr>
          <p:cNvPr id="5" name="Picture 2" descr="https://sun9-61.userapi.com/impg/Wqm8NMiNcap2QVD9nYLR8r7LFmPYUDJGTBdjUA/-Mw9N3sh5D8.jpg?size=1280x960&amp;quality=96&amp;sign=911357a78abab3e0c5bc61f89f12f197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913" y="4565453"/>
            <a:ext cx="2590174" cy="194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7692" y="4686126"/>
            <a:ext cx="3360666" cy="1717673"/>
          </a:xfrm>
          <a:prstGeom prst="rect">
            <a:avLst/>
          </a:prstGeom>
        </p:spPr>
      </p:pic>
      <p:pic>
        <p:nvPicPr>
          <p:cNvPr id="10242" name="Picture 2" descr="https://sun9-32.userapi.com/s/v1/if2/FnMvAsxspQ85tZQf4yxKghPpIRHdH_SkhRIfD_ADEpeP9lptmfg_S0uANMutN05_m-WracevDsPNUa9ATNZ82AIY.jpg?quality=95&amp;as=32x23,48x34,72x51,108x77,160x114,240x171,360x256,480x341,540x384,640x455,720x512,1080x768,1280x910,1440x1024,2560x1820&amp;from=bu&amp;cs=1280x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1" b="27723"/>
          <a:stretch/>
        </p:blipFill>
        <p:spPr bwMode="auto">
          <a:xfrm>
            <a:off x="7538498" y="1005925"/>
            <a:ext cx="4014666" cy="161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sun9-48.userapi.com/s/v1/if2/gCi_fS1quuCxhKb8C_pVBT1drIR2bVsNKKeygJE_5lkBq-_6jQy_FGqE8vW7CfPeY34m0cCU06jXmTAx8nSRypRS.jpg?quality=95&amp;as=32x15,48x23,72x35,108x52,160x77,240x116,360x174,480x232,540x261,640x309,720x348,1080x521,1280x618,1440x695,1914x924&amp;from=bu&amp;cs=1280x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003" y="2812725"/>
            <a:ext cx="3495798" cy="168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sun9-71.userapi.com/s/v1/if2/MuzLybLetWSOnzoIR5gHw2QksoEQ1lH1uhCYk6l-QG0trQM7cxgqg0Uuvqurgynx78oG8fofYQILTvXQSfIr_JPf.jpg?quality=95&amp;as=32x23,48x35,72x53,108x79,160x117,240x176,360x264,480x352,540x396,564x414&amp;from=bu&amp;cs=564x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46" y="3634151"/>
            <a:ext cx="3726658" cy="273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A4F5652F-90DD-4873-B146-E5CADD91CB58}"/>
              </a:ext>
            </a:extLst>
          </p:cNvPr>
          <p:cNvSpPr txBox="1">
            <a:spLocks/>
          </p:cNvSpPr>
          <p:nvPr/>
        </p:nvSpPr>
        <p:spPr>
          <a:xfrm>
            <a:off x="330201" y="50801"/>
            <a:ext cx="11617959" cy="751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sz="2000" dirty="0">
                <a:latin typeface="a_CooperBlack" panose="0208090404030B020404" pitchFamily="18" charset="-52"/>
              </a:rPr>
              <a:t>ГБПОУ «Альменевский аграрно-технологический техникум»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AEFFD21-3091-4E67-A4CB-E9B45DD76E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" y="108865"/>
            <a:ext cx="695959" cy="6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96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773" y="783824"/>
            <a:ext cx="8031479" cy="1456267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_CooperBlack" panose="0208090404030B020404" pitchFamily="18" charset="-52"/>
              </a:rPr>
              <a:t>Оператор информационных систем и ресурсов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773" y="2059388"/>
            <a:ext cx="5582264" cy="1139605"/>
          </a:xfrm>
        </p:spPr>
        <p:txBody>
          <a:bodyPr>
            <a:normAutofit/>
          </a:bodyPr>
          <a:lstStyle/>
          <a:p>
            <a:r>
              <a:rPr lang="ru-RU" sz="2200" dirty="0">
                <a:latin typeface="a_CooperBlack" panose="0208090404030B020404" pitchFamily="18" charset="-52"/>
              </a:rPr>
              <a:t>Срок обучения 1 год 10 месяцев</a:t>
            </a:r>
          </a:p>
          <a:p>
            <a:r>
              <a:rPr lang="ru-RU" sz="2200" dirty="0">
                <a:latin typeface="a_CooperBlack" panose="0208090404030B020404" pitchFamily="18" charset="-52"/>
              </a:rPr>
              <a:t>Количество мест: 25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680" y="1511958"/>
            <a:ext cx="2218992" cy="24000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6676" y="1524001"/>
            <a:ext cx="2917551" cy="2428094"/>
          </a:xfrm>
          <a:prstGeom prst="rect">
            <a:avLst/>
          </a:prstGeom>
        </p:spPr>
      </p:pic>
      <p:pic>
        <p:nvPicPr>
          <p:cNvPr id="11266" name="Picture 2" descr="https://sun9-18.userapi.com/s/v1/if2/DtLr0my3r1CZCRd1BQ0hg1FI2Yf1BRhVTZyaXU1x0MS2mTukfusk7VP64ASGS-g2o1wTIhd5OouF1lQna2V6u3Jt.jpg?quality=95&amp;as=32x23,48x35,72x52,108x79,160x116,240x175,360x262,480x349,540x393,640x466,720x524,1024x745&amp;from=bu&amp;cs=1024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672" y="4244804"/>
            <a:ext cx="3101555" cy="225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sun9-46.userapi.com/s/v1/if2/IC9ilrsGLoInWv1dnQTFsRkiSKfFVcRTNzz3TkUfViqa8pkzytnaijEgCKMmTDHIuhpl0T1RCYym_857mnwZh9_n.jpg?quality=95&amp;as=32x25,48x37,72x55,108x83,160x123,240x185,360x277,480x369,540x415,640x492,720x554,909x699&amp;from=bu&amp;cs=909x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409" y="4218670"/>
            <a:ext cx="2951133" cy="226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sun9-21.userapi.com/s/v1/ig2/n-obbLBUq770lLSutJ3w0BGql2zxaHUYB47o_TrAqGYz6LuqIy6CuJhI2XLkZiL9pD8NHPEnf2orBG2mUC0eFt5v.jpg?quality=95&amp;as=32x38,48x57,72x86,108x128,160x190,240x285,360x428,480x571,540x642,593x705&amp;from=bu&amp;cs=593x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433" y="3618480"/>
            <a:ext cx="2424846" cy="288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sun9-22.userapi.com/s/v1/ig2/f-TQoaGwYEif0JAd3UoETlWddRxWNKiu1RING8VXgbI4aRLazdP1UZ6jCUIoBXxO0XMcEagX-6ajQLHESsI8v1Vr.jpg?quality=95&amp;as=32x37,48x55,72x83,108x125,160x185,240x277,360x415,480x554,540x623,593x684&amp;from=bu&amp;cs=593x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38" y="3627267"/>
            <a:ext cx="2502331" cy="288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4F5652F-90DD-4873-B146-E5CADD91CB58}"/>
              </a:ext>
            </a:extLst>
          </p:cNvPr>
          <p:cNvSpPr txBox="1">
            <a:spLocks/>
          </p:cNvSpPr>
          <p:nvPr/>
        </p:nvSpPr>
        <p:spPr>
          <a:xfrm>
            <a:off x="330201" y="50801"/>
            <a:ext cx="11617959" cy="751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sz="2000" dirty="0">
                <a:latin typeface="a_CooperBlack" panose="0208090404030B020404" pitchFamily="18" charset="-52"/>
              </a:rPr>
              <a:t>ГБПОУ «Альменевский аграрно-технологический техникум»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AEFFD21-3091-4E67-A4CB-E9B45DD76E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" y="108865"/>
            <a:ext cx="695959" cy="6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79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201" y="1001702"/>
            <a:ext cx="10131425" cy="1456267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atin typeface="a_CooperBlack" panose="0208090404030B020404" pitchFamily="18" charset="-52"/>
              </a:rPr>
              <a:t>Эксплуатация и ремонт сельскохозяйственной техники и оборудования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1555" y="2257991"/>
            <a:ext cx="5952433" cy="1709165"/>
          </a:xfrm>
        </p:spPr>
        <p:txBody>
          <a:bodyPr>
            <a:noAutofit/>
          </a:bodyPr>
          <a:lstStyle/>
          <a:p>
            <a:r>
              <a:rPr lang="ru-RU" sz="2000" dirty="0">
                <a:latin typeface="a_CooperBlack" panose="0208090404030B020404" pitchFamily="18" charset="-52"/>
              </a:rPr>
              <a:t>Срок обучения 3 года 10 месяцев</a:t>
            </a:r>
          </a:p>
          <a:p>
            <a:r>
              <a:rPr lang="ru-RU" sz="2000" dirty="0">
                <a:latin typeface="a_CooperBlack" panose="0208090404030B020404" pitchFamily="18" charset="-52"/>
              </a:rPr>
              <a:t>Количество мест: 25</a:t>
            </a:r>
          </a:p>
          <a:p>
            <a:r>
              <a:rPr lang="ru-RU" sz="2000" dirty="0">
                <a:latin typeface="a_CooperBlack" panose="0208090404030B020404" pitchFamily="18" charset="-52"/>
              </a:rPr>
              <a:t>Кадетский компонент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326" y="3952567"/>
            <a:ext cx="4440401" cy="25451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7940" y="3967156"/>
            <a:ext cx="1711645" cy="25597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7039" y="3959861"/>
            <a:ext cx="1625579" cy="25597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924" y="1922832"/>
            <a:ext cx="3399985" cy="1912492"/>
          </a:xfrm>
          <a:prstGeom prst="rect">
            <a:avLst/>
          </a:prstGeom>
        </p:spPr>
      </p:pic>
      <p:pic>
        <p:nvPicPr>
          <p:cNvPr id="12290" name="Picture 2" descr="https://sun9-71.userapi.com/s/v1/ig2/KMKCvqBCwlAffv636MbOem-s9QJx_-h_1SgOXyD_t2s8MIKKJvkgjz5T_sQnb9U00-TqqG49FgUbFBYqxPgAEhb6.jpg?quality=95&amp;as=32x35,48x53,72x79,108x119,160x176,240x264,360x396,480x528,540x593,596x655&amp;from=bu&amp;cs=596x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55" y="3952567"/>
            <a:ext cx="2342459" cy="257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4F5652F-90DD-4873-B146-E5CADD91CB58}"/>
              </a:ext>
            </a:extLst>
          </p:cNvPr>
          <p:cNvSpPr txBox="1">
            <a:spLocks/>
          </p:cNvSpPr>
          <p:nvPr/>
        </p:nvSpPr>
        <p:spPr>
          <a:xfrm>
            <a:off x="330201" y="50801"/>
            <a:ext cx="11617959" cy="751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sz="2000" dirty="0">
                <a:latin typeface="a_CooperBlack" panose="0208090404030B020404" pitchFamily="18" charset="-52"/>
              </a:rPr>
              <a:t>ГБПОУ «Альменевский аграрно-технологический техникум»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AEFFD21-3091-4E67-A4CB-E9B45DD76E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" y="108865"/>
            <a:ext cx="695959" cy="6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8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677" y="1574434"/>
            <a:ext cx="9348123" cy="873174"/>
          </a:xfrm>
        </p:spPr>
        <p:txBody>
          <a:bodyPr>
            <a:noAutofit/>
          </a:bodyPr>
          <a:lstStyle/>
          <a:p>
            <a:r>
              <a:rPr lang="ru-RU" sz="3200" dirty="0">
                <a:latin typeface="a_CooperBlack" panose="0208090404030B020404" pitchFamily="18" charset="-52"/>
              </a:rPr>
              <a:t>Мастер сельскохозяйственного производства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243349" y="2560479"/>
            <a:ext cx="5952433" cy="1549805"/>
          </a:xfrm>
        </p:spPr>
        <p:txBody>
          <a:bodyPr>
            <a:noAutofit/>
          </a:bodyPr>
          <a:lstStyle/>
          <a:p>
            <a:r>
              <a:rPr lang="ru-RU" sz="2200" dirty="0">
                <a:latin typeface="a_CooperBlack" panose="0208090404030B020404" pitchFamily="18" charset="-52"/>
              </a:rPr>
              <a:t>Срок обучения 1 год 10 месяцев</a:t>
            </a:r>
          </a:p>
          <a:p>
            <a:r>
              <a:rPr lang="ru-RU" sz="2200" dirty="0">
                <a:latin typeface="a_CooperBlack" panose="0208090404030B020404" pitchFamily="18" charset="-52"/>
              </a:rPr>
              <a:t>Количество мест: 25</a:t>
            </a:r>
          </a:p>
          <a:p>
            <a:r>
              <a:rPr lang="ru-RU" sz="2200" dirty="0">
                <a:latin typeface="a_CooperBlack" panose="0208090404030B020404" pitchFamily="18" charset="-52"/>
              </a:rPr>
              <a:t>Кадетский компонент</a:t>
            </a:r>
          </a:p>
        </p:txBody>
      </p:sp>
      <p:pic>
        <p:nvPicPr>
          <p:cNvPr id="5122" name="Picture 2" descr="https://sun9-4.userapi.com/s/v1/if2/dDUWFuyAdMnVKgO4QdPh1MFOmRHJN2Y6iHJR7SRCIvH-zvOnFh8dGPXz3fxvQ6mVgaz0sLeUDfmKGfVONXZhk7bh.jpg?quality=95&amp;as=32x24,48x36,72x54,108x81,160x120,240x180,360x270,480x361,540x406,640x481,720x541,1080x811,1280x961,1440x1082,2560x1923&amp;from=bu&amp;cs=1280x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7" t="15472"/>
          <a:stretch/>
        </p:blipFill>
        <p:spPr bwMode="auto">
          <a:xfrm>
            <a:off x="243349" y="4336026"/>
            <a:ext cx="3157826" cy="217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44.userapi.com/s/v1/if2/fuDtStD9Iki2SgRu-3t9yMFJs_eKvbs_rVwk4vJqnEclWac-NCAfOvIRtJFuzL1J4Vsi_9uP_G6BE2dWHzZecNI8.jpg?quality=95&amp;as=32x24,48x36,72x54,108x81,160x120,240x180,360x270,480x360,540x405,640x480,720x541,1080x811,1280x961,1440x1081,2560x1922&amp;from=bu&amp;cs=128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930" y="4336026"/>
            <a:ext cx="2901566" cy="217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39.userapi.com/s/v1/ig2/F_JmQNU_lm5WEOVndcJNok2J9uYm8DWePik5AQkX7U37RyEGO1PhcmjhSTwKlNFtjUtgGy6_KF9sSkXWIZF4OHEp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399" y="1066571"/>
            <a:ext cx="1754836" cy="233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un9-51.userapi.com/s/v1/if2/SZk3XRCjNNWQPtQ4AtIzGXEkiGI4gqJ1nRZ4tPxP74gMYcu22SxPb14TfsZbVQXRgJMhZFk7XdI_7QQ9W3pkkL7k.jpg?quality=95&amp;as=32x14,48x22,72x32,108x49,160x72,240x108,360x162,480x216,540x243,640x288,720x324,1080x486,1280x576,1440x648,2560x1152&amp;from=bu&amp;cs=1280x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5" r="11656"/>
          <a:stretch/>
        </p:blipFill>
        <p:spPr bwMode="auto">
          <a:xfrm>
            <a:off x="6883103" y="2672900"/>
            <a:ext cx="3078481" cy="178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sun9-27.userapi.com/s/v1/ig2/1P6vLgF4N0K4eoQuhsbz4O9C99k17-qbPI0chdUvU67ctOKvPmsu4wGznHDJvqdhlC8vJa42OqAcnWm4WWI39ucx.jpg?quality=95&amp;as=32x71,48x107,72x160,108x240,160x356,240x533,360x800,480x1067,540x1200,640x1422,720x1600,1080x2400,1152x2560&amp;from=bu&amp;cs=1152x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102" y="3565282"/>
            <a:ext cx="1327133" cy="294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sun9-68.userapi.com/s/v1/if2/7W_XPp5pXPhaKOUri72uyHycEy9s3N3BxEfwnhbt5-1bCiufUlPU9Uq_cPbIoVmxyIlXSKrdMdmmZz-piS-1-H32.jpg?quality=95&amp;as=32x24,48x37,72x55,108x82,160x122,240x183,360x274,480x365,540x411,640x487,720x548,1080x822,1280x974,1440x1096,1853x1410&amp;from=bu&amp;cs=1280x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" t="35094" r="1695"/>
          <a:stretch/>
        </p:blipFill>
        <p:spPr bwMode="auto">
          <a:xfrm>
            <a:off x="6695439" y="4622800"/>
            <a:ext cx="3597033" cy="189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4F5652F-90DD-4873-B146-E5CADD91CB58}"/>
              </a:ext>
            </a:extLst>
          </p:cNvPr>
          <p:cNvSpPr txBox="1">
            <a:spLocks/>
          </p:cNvSpPr>
          <p:nvPr/>
        </p:nvSpPr>
        <p:spPr>
          <a:xfrm>
            <a:off x="330201" y="50801"/>
            <a:ext cx="11617959" cy="751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sz="2000" dirty="0">
                <a:latin typeface="a_CooperBlack" panose="0208090404030B020404" pitchFamily="18" charset="-52"/>
              </a:rPr>
              <a:t>ГБПОУ «Альменевский аграрно-технологический техникум»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AEFFD21-3091-4E67-A4CB-E9B45DD76E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" y="108865"/>
            <a:ext cx="695959" cy="6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96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505" y="1374666"/>
            <a:ext cx="7115559" cy="964778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_CooperBlack" panose="0208090404030B020404" pitchFamily="18" charset="-52"/>
              </a:rPr>
              <a:t>Повар. кондитер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41216" y="2145723"/>
            <a:ext cx="5952433" cy="1287194"/>
          </a:xfrm>
        </p:spPr>
        <p:txBody>
          <a:bodyPr>
            <a:noAutofit/>
          </a:bodyPr>
          <a:lstStyle/>
          <a:p>
            <a:r>
              <a:rPr lang="ru-RU" sz="2200" dirty="0">
                <a:latin typeface="a_CooperBlack" panose="0208090404030B020404" pitchFamily="18" charset="-52"/>
              </a:rPr>
              <a:t>Срок обучения 2 года 10 месяцев</a:t>
            </a:r>
          </a:p>
          <a:p>
            <a:r>
              <a:rPr lang="ru-RU" sz="2200" dirty="0">
                <a:latin typeface="a_CooperBlack" panose="0208090404030B020404" pitchFamily="18" charset="-52"/>
              </a:rPr>
              <a:t>Количество мест: 25</a:t>
            </a:r>
          </a:p>
        </p:txBody>
      </p:sp>
      <p:pic>
        <p:nvPicPr>
          <p:cNvPr id="6146" name="Picture 2" descr="https://sun9-34.userapi.com/s/v1/ig2/aOg3h-cd7mTtDIm9pYyERUoARsBdhWSoNhljQHGXLivdJuQGOnOECjQmfAjJLkqKOpL_PJpAZd8hJpDBPw4IvN9K.jpg?quality=95&amp;as=32x43,48x64,72x96,108x144,160x213,240x320,360x480,480x640,540x720,640x853,720x960,1080x1440,1200x1600&amp;from=bu&amp;cs=1200x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8" b="24091"/>
          <a:stretch/>
        </p:blipFill>
        <p:spPr bwMode="auto">
          <a:xfrm>
            <a:off x="9615948" y="953147"/>
            <a:ext cx="2093734" cy="247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3.userapi.com/s/v1/ig2/CqOT9-jgQ0bHlnBoWqLCIhI4wULf1wOaVct68V0RCyrcIn27FetSLK49Qm-PKrfK6QAbynsDs5hZcjhLlchOW-R7.jpg?quality=95&amp;as=32x57,48x85,72x128,108x192,160x284,240x427,360x640,480x853,540x960,640x1138,648x1152&amp;from=bu&amp;cs=648x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" b="9478"/>
          <a:stretch/>
        </p:blipFill>
        <p:spPr bwMode="auto">
          <a:xfrm>
            <a:off x="7669621" y="953147"/>
            <a:ext cx="1576620" cy="247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sun9-15.userapi.com/s/v1/ig2/OSG8vOsCp_iX562sWFSf53w4qbz2KdEPVnx7znItvY7OyBqLqnM5CgNoBLcXRCJ338VLo78eimKRbI00vkO8ULTF.jpg?quality=95&amp;as=32x43,48x64,72x96,108x144,160x213,240x320,360x480,480x640,540x720,640x853,720x960,1080x1440,1200x1600&amp;from=bu&amp;cs=120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592" y="3693612"/>
            <a:ext cx="2162601" cy="288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3E3DBC-9B15-43C4-A66B-0A86DEC343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9917" y="3693612"/>
            <a:ext cx="2236324" cy="28834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9683F6-C083-4908-B474-D9E7A689B7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0017" y="5207252"/>
            <a:ext cx="1320800" cy="12724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265253-AE8D-4968-B5A9-22F2120326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505" y="3676580"/>
            <a:ext cx="2642210" cy="29274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E1474E-2774-495E-B708-D2CFF63A5E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0017" y="3693612"/>
            <a:ext cx="1322847" cy="11949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3DB6CF7-FBB8-45F3-95D0-1AF6695E00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0117" y="5223693"/>
            <a:ext cx="1322848" cy="12942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3A1253F-7A8A-4FFE-B99A-A3727D1850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71216" y="3693612"/>
            <a:ext cx="1321749" cy="1287193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A4F5652F-90DD-4873-B146-E5CADD91CB58}"/>
              </a:ext>
            </a:extLst>
          </p:cNvPr>
          <p:cNvSpPr txBox="1">
            <a:spLocks/>
          </p:cNvSpPr>
          <p:nvPr/>
        </p:nvSpPr>
        <p:spPr>
          <a:xfrm>
            <a:off x="330201" y="50801"/>
            <a:ext cx="11617959" cy="751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sz="2000" dirty="0">
                <a:latin typeface="a_CooperBlack" panose="0208090404030B020404" pitchFamily="18" charset="-52"/>
              </a:rPr>
              <a:t>ГБПОУ «Альменевский аграрно-технологический техникум»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AEFFD21-3091-4E67-A4CB-E9B45DD76EE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" y="108865"/>
            <a:ext cx="695959" cy="6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27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716" y="1163288"/>
            <a:ext cx="7813836" cy="1456267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_CooperBlack" panose="0208090404030B020404" pitchFamily="18" charset="-52"/>
              </a:rPr>
              <a:t>Машинист дорожных и строительных машин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249478" y="2382033"/>
            <a:ext cx="5952433" cy="1580813"/>
          </a:xfrm>
        </p:spPr>
        <p:txBody>
          <a:bodyPr>
            <a:noAutofit/>
          </a:bodyPr>
          <a:lstStyle/>
          <a:p>
            <a:r>
              <a:rPr lang="ru-RU" sz="2200" dirty="0">
                <a:latin typeface="a_CooperBlack" panose="0208090404030B020404" pitchFamily="18" charset="-52"/>
              </a:rPr>
              <a:t>Срок обучения 1 год 10 месяцев</a:t>
            </a:r>
          </a:p>
          <a:p>
            <a:r>
              <a:rPr lang="ru-RU" sz="2200" dirty="0">
                <a:latin typeface="a_CooperBlack" panose="0208090404030B020404" pitchFamily="18" charset="-52"/>
              </a:rPr>
              <a:t>Количество мест: 25</a:t>
            </a:r>
          </a:p>
          <a:p>
            <a:r>
              <a:rPr lang="ru-RU" sz="2200" dirty="0">
                <a:latin typeface="a_CooperBlack" panose="0208090404030B020404" pitchFamily="18" charset="-52"/>
              </a:rPr>
              <a:t>Кадетский компонент</a:t>
            </a:r>
          </a:p>
        </p:txBody>
      </p:sp>
      <p:pic>
        <p:nvPicPr>
          <p:cNvPr id="9218" name="Picture 2" descr="https://sun9-68.userapi.com/s/v1/ig2/aEQ3YSnnY6--raUXlTVYQ8a_dj1sSICcnSatFhGq3RK9seQOZxQ3csiMzr-eneEA8l87C4dHHqUau9CPKyqMG1Ie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839" y="3760833"/>
            <a:ext cx="2056683" cy="274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un9-50.userapi.com/s/v1/ig2/gFXm-a6qr8n6Q_hd_H5JJFX4joVnjDxsGGOVlldw-eHTSKslf7PDn_q_FkEzUEuoQsRSOpjd0NZt3iDaCbdymssL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839" y="855530"/>
            <a:ext cx="2027560" cy="270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4F5652F-90DD-4873-B146-E5CADD91CB58}"/>
              </a:ext>
            </a:extLst>
          </p:cNvPr>
          <p:cNvSpPr txBox="1">
            <a:spLocks/>
          </p:cNvSpPr>
          <p:nvPr/>
        </p:nvSpPr>
        <p:spPr>
          <a:xfrm>
            <a:off x="330201" y="50801"/>
            <a:ext cx="11617959" cy="751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sz="2000" dirty="0">
                <a:latin typeface="a_CooperBlack" panose="0208090404030B020404" pitchFamily="18" charset="-52"/>
              </a:rPr>
              <a:t>ГБПОУ «Альменевский аграрно-технологический техникум»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AEFFD21-3091-4E67-A4CB-E9B45DD76E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" y="108865"/>
            <a:ext cx="695959" cy="69377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F9351D-DDEA-488E-967A-29BDB7F7A2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68" t="16689" b="11359"/>
          <a:stretch/>
        </p:blipFill>
        <p:spPr>
          <a:xfrm>
            <a:off x="249478" y="4102031"/>
            <a:ext cx="2561963" cy="24010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B2F786-7B1D-485A-9E5A-7E3BAC91E0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2497" y="3534648"/>
            <a:ext cx="2121510" cy="29813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0609CE-8049-4ADB-A028-6CC0BC50CC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114" t="6857" r="8216" b="7074"/>
          <a:stretch/>
        </p:blipFill>
        <p:spPr>
          <a:xfrm>
            <a:off x="2975220" y="4102031"/>
            <a:ext cx="1742596" cy="24139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02C5ED-08EE-4593-A7B7-39DC7C273D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1595" y="4089095"/>
            <a:ext cx="2587123" cy="241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83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296" y="1080971"/>
            <a:ext cx="9220199" cy="1456267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_CooperBlack" panose="0208090404030B020404" pitchFamily="18" charset="-52"/>
              </a:rPr>
              <a:t>Мастер садово-паркового и ландшафтного строительства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228601" y="2432836"/>
            <a:ext cx="5952433" cy="1249003"/>
          </a:xfrm>
        </p:spPr>
        <p:txBody>
          <a:bodyPr>
            <a:noAutofit/>
          </a:bodyPr>
          <a:lstStyle/>
          <a:p>
            <a:r>
              <a:rPr lang="ru-RU" sz="2200" dirty="0">
                <a:latin typeface="a_CooperBlack" panose="0208090404030B020404" pitchFamily="18" charset="-52"/>
              </a:rPr>
              <a:t>Срок обучения 1 год 10 месяцев</a:t>
            </a:r>
          </a:p>
          <a:p>
            <a:r>
              <a:rPr lang="ru-RU" sz="2200" dirty="0">
                <a:latin typeface="a_CooperBlack" panose="0208090404030B020404" pitchFamily="18" charset="-52"/>
              </a:rPr>
              <a:t>Количество мест: 25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269" y="2312552"/>
            <a:ext cx="2495514" cy="1871636"/>
          </a:xfrm>
          <a:prstGeom prst="rect">
            <a:avLst/>
          </a:prstGeom>
        </p:spPr>
      </p:pic>
      <p:pic>
        <p:nvPicPr>
          <p:cNvPr id="7170" name="Picture 2" descr="https://sun9-86.userapi.com/s/v1/if2/wd1gX2xbOHAMEA9II0Abmdu0n95224Q1AItwF-88rSdMpK0g5JISM5H0hOb8xM_dOPevPoRAUqj1Iw5FbGxAi5Cp.jpg?quality=95&amp;as=32x24,48x36,72x54,108x81,160x120,240x180,360x270,480x360,540x405,640x480,720x540,1080x810,1280x960,1440x1080,2560x1920&amp;from=bu&amp;u=ctamGWxt2ce5VXaV7PfPZwiL_lTbxR-ahiSQJvxREJw&amp;cs=128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485" y="4306528"/>
            <a:ext cx="2916901" cy="218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54.userapi.com/s/v1/if2/2FtCDeHhOIeZCQxv-EaUfEFoucnenn099cdOHMXZRCT1RPvpfp2bzJlIMaBy4Zkx7c6KT8IyX2BmB6zjt9xfP7-J.jpg?quality=95&amp;as=32x24,48x36,72x54,108x81,160x120,240x180,360x270,480x360,540x405,640x480,720x540,1080x810,1280x960,1440x1080,2560x1920&amp;from=bu&amp;u=AohMf4pO0s0HaaTzdbuVGpVm_reXUmOLj5jY5z9kTrY&amp;cs=128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7921" y="4305570"/>
            <a:ext cx="2916901" cy="218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un9-84.userapi.com/s/v1/if2/vIbJTNxC9dKR8QfE2w8ff0e5PEpb-B7GHu6YxTW3KJWBZI1zTeCugcvY0TKTAlaMz_OVRaXAe-Q-cpYJD1F4-vKb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088" y="4305570"/>
            <a:ext cx="2918179" cy="218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sun9-56.userapi.com/s/v1/if2/fkzuwTgHBuGlgwYkLlVbL51G-g1aDNnSKnMvWvyiu14OHU8so6sadA1hslhgU4fO4qoMDoE3zaowwJ_cXz65oLMs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099" y="2312552"/>
            <a:ext cx="2579105" cy="193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07" y="3781544"/>
            <a:ext cx="2034496" cy="2712660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4F5652F-90DD-4873-B146-E5CADD91CB58}"/>
              </a:ext>
            </a:extLst>
          </p:cNvPr>
          <p:cNvSpPr txBox="1">
            <a:spLocks/>
          </p:cNvSpPr>
          <p:nvPr/>
        </p:nvSpPr>
        <p:spPr>
          <a:xfrm>
            <a:off x="330201" y="50801"/>
            <a:ext cx="11617959" cy="751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sz="2000" dirty="0">
                <a:latin typeface="a_CooperBlack" panose="0208090404030B020404" pitchFamily="18" charset="-52"/>
              </a:rPr>
              <a:t>ГБПОУ «Альменевский аграрно-технологический техникум»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AEFFD21-3091-4E67-A4CB-E9B45DD76E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" y="108865"/>
            <a:ext cx="695959" cy="6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71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Небеса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Небеса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ебеса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Небесная</Template>
  <TotalTime>686</TotalTime>
  <Words>291</Words>
  <Application>Microsoft Office PowerPoint</Application>
  <PresentationFormat>Широкоэкранный</PresentationFormat>
  <Paragraphs>63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a_Campus2Otl</vt:lpstr>
      <vt:lpstr>a_CooperBlack</vt:lpstr>
      <vt:lpstr>Arial</vt:lpstr>
      <vt:lpstr>Calibri</vt:lpstr>
      <vt:lpstr>Calibri Light</vt:lpstr>
      <vt:lpstr>Небеса</vt:lpstr>
      <vt:lpstr>ГБПОУ «Альменевский аграрно-технологический техникум»</vt:lpstr>
      <vt:lpstr>Презентация PowerPoint</vt:lpstr>
      <vt:lpstr>Пожарный</vt:lpstr>
      <vt:lpstr>Оператор информационных систем и ресурсов</vt:lpstr>
      <vt:lpstr>Эксплуатация и ремонт сельскохозяйственной техники и оборудования</vt:lpstr>
      <vt:lpstr>Мастер сельскохозяйственного производства</vt:lpstr>
      <vt:lpstr>Повар. кондитер</vt:lpstr>
      <vt:lpstr>Машинист дорожных и строительных машин</vt:lpstr>
      <vt:lpstr>Мастер садово-паркового и ландшафтного строительства</vt:lpstr>
      <vt:lpstr>Наши студенческие будни</vt:lpstr>
      <vt:lpstr>Учебные корпуса и общежитие</vt:lpstr>
      <vt:lpstr>Наши Достижения</vt:lpstr>
      <vt:lpstr>Участие в торжественном марше 9 мая</vt:lpstr>
      <vt:lpstr>Наши участники и призеры</vt:lpstr>
      <vt:lpstr>Принятие присяги</vt:lpstr>
      <vt:lpstr>Призеры Регионального чемпионата «Профессионалы»</vt:lpstr>
      <vt:lpstr>Спортивные достижения</vt:lpstr>
      <vt:lpstr>Внеурочная деятельность</vt:lpstr>
      <vt:lpstr>Волонтерская деятельность</vt:lpstr>
      <vt:lpstr>Культурно-досуговые мероприятия</vt:lpstr>
      <vt:lpstr>Игры и конкурсы</vt:lpstr>
      <vt:lpstr>Ждем Вас!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teacher</dc:creator>
  <cp:lastModifiedBy>qwe</cp:lastModifiedBy>
  <cp:revision>77</cp:revision>
  <dcterms:created xsi:type="dcterms:W3CDTF">2024-03-11T04:07:19Z</dcterms:created>
  <dcterms:modified xsi:type="dcterms:W3CDTF">2025-10-08T12:00:42Z</dcterms:modified>
</cp:coreProperties>
</file>