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handoutMasterIdLst>
    <p:handoutMasterId r:id="rId7"/>
  </p:handoutMasterIdLst>
  <p:sldIdLst>
    <p:sldId id="256" r:id="rId5"/>
  </p:sldIdLst>
  <p:sldSz cx="10058400" cy="7772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448" userDrawn="1">
          <p15:clr>
            <a:srgbClr val="A4A3A4"/>
          </p15:clr>
        </p15:guide>
        <p15:guide id="2" pos="3168"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09E85F-D816-6967-CD79-FEA5E8BAF62F}" v="757" dt="2024-12-02T08:59:33.5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69" autoAdjust="0"/>
    <p:restoredTop sz="94667" autoAdjust="0"/>
  </p:normalViewPr>
  <p:slideViewPr>
    <p:cSldViewPr snapToGrid="0">
      <p:cViewPr>
        <p:scale>
          <a:sx n="80" d="100"/>
          <a:sy n="80" d="100"/>
        </p:scale>
        <p:origin x="-1277" y="-58"/>
      </p:cViewPr>
      <p:guideLst>
        <p:guide orient="horz" pos="2448"/>
        <p:guide pos="31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7" d="100"/>
          <a:sy n="67" d="100"/>
        </p:scale>
        <p:origin x="312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8D6FE3C-34D8-4B4B-9273-D907B0A3B964}" type="datetimeFigureOut">
              <a:rPr lang="en-US"/>
              <a:t>2/14/2025</a:t>
            </a:fld>
            <a:endParaRPr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169A89D-734B-4FAD-B6E7-2B864E72E489}" type="slidenum">
              <a:rPr/>
              <a:t>‹#›</a:t>
            </a:fld>
            <a:endParaRPr dirty="0"/>
          </a:p>
        </p:txBody>
      </p:sp>
    </p:spTree>
    <p:extLst>
      <p:ext uri="{BB962C8B-B14F-4D97-AF65-F5344CB8AC3E}">
        <p14:creationId xmlns:p14="http://schemas.microsoft.com/office/powerpoint/2010/main" val="2919203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0FF5F4-5691-49AF-9E16-FB22826F7264}" type="datetimeFigureOut">
              <a:rPr lang="en-US"/>
              <a:t>2/14/2025</a:t>
            </a:fld>
            <a:endParaRPr dirty="0"/>
          </a:p>
        </p:txBody>
      </p:sp>
      <p:sp>
        <p:nvSpPr>
          <p:cNvPr id="4" name="Slide Image Placeholder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endParaRPr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2A89D7-7603-4ECB-ADF6-F6CF2BE4F401}" type="slidenum">
              <a:rPr/>
              <a:t>‹#›</a:t>
            </a:fld>
            <a:endParaRPr dirty="0"/>
          </a:p>
        </p:txBody>
      </p:sp>
    </p:spTree>
    <p:extLst>
      <p:ext uri="{BB962C8B-B14F-4D97-AF65-F5344CB8AC3E}">
        <p14:creationId xmlns:p14="http://schemas.microsoft.com/office/powerpoint/2010/main" val="2925848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change this brochure, replace our sample content with your own. Or, if you'd rather start from a clean slate, press the New Slide button on the Home tab to insert a new page. Now enter your text and pictures in the empty placeholders. If you need more placeholders for titles, subtitles or body text, copy any of the existing placeholders, then drag the new one into place.</a:t>
            </a:r>
          </a:p>
          <a:p>
            <a:endParaRPr lang="en-US" dirty="0"/>
          </a:p>
          <a:p>
            <a:r>
              <a:rPr lang="en-US" dirty="0"/>
              <a:t>And did you notice we made fold marks for you? They are really light, but if you don’t like them showing on your brochure, select and delete them before you print.</a:t>
            </a:r>
          </a:p>
        </p:txBody>
      </p:sp>
      <p:sp>
        <p:nvSpPr>
          <p:cNvPr id="4" name="Slide Number Placeholder 3"/>
          <p:cNvSpPr>
            <a:spLocks noGrp="1"/>
          </p:cNvSpPr>
          <p:nvPr>
            <p:ph type="sldNum" sz="quarter" idx="10"/>
          </p:nvPr>
        </p:nvSpPr>
        <p:spPr/>
        <p:txBody>
          <a:bodyPr/>
          <a:lstStyle/>
          <a:p>
            <a:fld id="{952A89D7-7603-4ECB-ADF6-F6CF2BE4F401}" type="slidenum">
              <a:rPr lang="en-US" smtClean="0"/>
              <a:t>1</a:t>
            </a:fld>
            <a:endParaRPr lang="en-US" dirty="0"/>
          </a:p>
        </p:txBody>
      </p:sp>
    </p:spTree>
    <p:extLst>
      <p:ext uri="{BB962C8B-B14F-4D97-AF65-F5344CB8AC3E}">
        <p14:creationId xmlns:p14="http://schemas.microsoft.com/office/powerpoint/2010/main" val="356980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utside Page">
    <p:spTree>
      <p:nvGrpSpPr>
        <p:cNvPr id="1" name=""/>
        <p:cNvGrpSpPr/>
        <p:nvPr/>
      </p:nvGrpSpPr>
      <p:grpSpPr>
        <a:xfrm>
          <a:off x="0" y="0"/>
          <a:ext cx="0" cy="0"/>
          <a:chOff x="0" y="0"/>
          <a:chExt cx="0" cy="0"/>
        </a:xfrm>
      </p:grpSpPr>
      <p:sp>
        <p:nvSpPr>
          <p:cNvPr id="4" name="Rectangle 3">
            <a:extLst>
              <a:ext uri="{C183D7F6-B498-43B3-948B-1728B52AA6E4}">
                <adec:decorative xmlns:adec="http://schemas.microsoft.com/office/drawing/2017/decorative" xmlns="" val="1"/>
              </a:ext>
            </a:extLst>
          </p:cNvPr>
          <p:cNvSpPr/>
          <p:nvPr userDrawn="1"/>
        </p:nvSpPr>
        <p:spPr>
          <a:xfrm>
            <a:off x="457200" y="457200"/>
            <a:ext cx="2359152" cy="18288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0" name="Rectangle 9">
            <a:extLst>
              <a:ext uri="{C183D7F6-B498-43B3-948B-1728B52AA6E4}">
                <adec:decorative xmlns:adec="http://schemas.microsoft.com/office/drawing/2017/decorative" xmlns="" val="1"/>
              </a:ext>
            </a:extLst>
          </p:cNvPr>
          <p:cNvSpPr/>
          <p:nvPr userDrawn="1"/>
        </p:nvSpPr>
        <p:spPr>
          <a:xfrm>
            <a:off x="457200" y="6854395"/>
            <a:ext cx="2359152" cy="4572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1" name="Rectangle 10">
            <a:extLst>
              <a:ext uri="{C183D7F6-B498-43B3-948B-1728B52AA6E4}">
                <adec:decorative xmlns:adec="http://schemas.microsoft.com/office/drawing/2017/decorative" xmlns="" val="1"/>
              </a:ext>
            </a:extLst>
          </p:cNvPr>
          <p:cNvSpPr/>
          <p:nvPr userDrawn="1"/>
        </p:nvSpPr>
        <p:spPr>
          <a:xfrm>
            <a:off x="457200" y="4736592"/>
            <a:ext cx="2359152" cy="20756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dirty="0"/>
          </a:p>
        </p:txBody>
      </p:sp>
      <p:sp>
        <p:nvSpPr>
          <p:cNvPr id="25" name="Title 24">
            <a:extLst>
              <a:ext uri="{FF2B5EF4-FFF2-40B4-BE49-F238E27FC236}">
                <a16:creationId xmlns:a16="http://schemas.microsoft.com/office/drawing/2014/main" xmlns="" id="{58FF3AA3-8FDE-44AF-5C9E-6CF41EC9BA69}"/>
              </a:ext>
            </a:extLst>
          </p:cNvPr>
          <p:cNvSpPr>
            <a:spLocks noGrp="1"/>
          </p:cNvSpPr>
          <p:nvPr>
            <p:ph type="title" hasCustomPrompt="1"/>
          </p:nvPr>
        </p:nvSpPr>
        <p:spPr>
          <a:xfrm>
            <a:off x="7186995" y="501699"/>
            <a:ext cx="2460116" cy="670975"/>
          </a:xfrm>
        </p:spPr>
        <p:txBody>
          <a:bodyPr bIns="0" anchor="b">
            <a:normAutofit/>
          </a:bodyPr>
          <a:lstStyle>
            <a:lvl1pPr algn="ctr">
              <a:defRPr sz="2800" i="1" baseline="0"/>
            </a:lvl1pPr>
          </a:lstStyle>
          <a:p>
            <a:pPr lvl="0"/>
            <a:r>
              <a:rPr lang="en-US" dirty="0"/>
              <a:t>add title</a:t>
            </a:r>
          </a:p>
        </p:txBody>
      </p:sp>
      <p:sp>
        <p:nvSpPr>
          <p:cNvPr id="12" name="Picture Placeholder 11"/>
          <p:cNvSpPr>
            <a:spLocks noGrp="1"/>
          </p:cNvSpPr>
          <p:nvPr>
            <p:ph type="pic" sz="quarter" idx="10"/>
          </p:nvPr>
        </p:nvSpPr>
        <p:spPr>
          <a:xfrm>
            <a:off x="457200" y="685800"/>
            <a:ext cx="2359152" cy="4005072"/>
          </a:xfrm>
        </p:spPr>
        <p:txBody>
          <a:bodyPr tIns="1097280">
            <a:normAutofit/>
          </a:bodyPr>
          <a:lstStyle>
            <a:lvl1pPr marL="0" indent="0" algn="ctr">
              <a:buNone/>
              <a:defRPr sz="2000"/>
            </a:lvl1pPr>
          </a:lstStyle>
          <a:p>
            <a:r>
              <a:rPr lang="en-US" dirty="0"/>
              <a:t>Click icon to add picture</a:t>
            </a:r>
            <a:endParaRPr dirty="0"/>
          </a:p>
        </p:txBody>
      </p:sp>
      <p:sp>
        <p:nvSpPr>
          <p:cNvPr id="28" name="Text Placeholder 21"/>
          <p:cNvSpPr>
            <a:spLocks noGrp="1"/>
          </p:cNvSpPr>
          <p:nvPr>
            <p:ph type="body" sz="quarter" idx="19" hasCustomPrompt="1"/>
          </p:nvPr>
        </p:nvSpPr>
        <p:spPr>
          <a:xfrm>
            <a:off x="457200" y="4736592"/>
            <a:ext cx="2359152" cy="1224154"/>
          </a:xfrm>
        </p:spPr>
        <p:txBody>
          <a:bodyPr lIns="182880" rIns="182880" anchor="b">
            <a:noAutofit/>
          </a:bodyPr>
          <a:lstStyle>
            <a:lvl1pPr marL="0" indent="0" algn="l">
              <a:lnSpc>
                <a:spcPct val="130000"/>
              </a:lnSpc>
              <a:spcBef>
                <a:spcPts val="0"/>
              </a:spcBef>
              <a:buNone/>
              <a:defRPr sz="1100">
                <a:solidFill>
                  <a:schemeClr val="bg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7" name="Text Placeholder 6">
            <a:extLst>
              <a:ext uri="{FF2B5EF4-FFF2-40B4-BE49-F238E27FC236}">
                <a16:creationId xmlns:a16="http://schemas.microsoft.com/office/drawing/2014/main" xmlns="" id="{C0639557-145D-D7E3-059E-FBD4B8AC02AE}"/>
              </a:ext>
            </a:extLst>
          </p:cNvPr>
          <p:cNvSpPr>
            <a:spLocks noGrp="1"/>
          </p:cNvSpPr>
          <p:nvPr>
            <p:ph type="body" sz="quarter" idx="20" hasCustomPrompt="1"/>
          </p:nvPr>
        </p:nvSpPr>
        <p:spPr>
          <a:xfrm>
            <a:off x="457201" y="6157913"/>
            <a:ext cx="2359152" cy="457200"/>
          </a:xfrm>
          <a:noFill/>
        </p:spPr>
        <p:txBody>
          <a:bodyPr rIns="182880">
            <a:noAutofit/>
          </a:bodyPr>
          <a:lstStyle>
            <a:lvl1pPr marL="0" indent="0" algn="r">
              <a:buNone/>
              <a:defRPr sz="1200" i="1">
                <a:solidFill>
                  <a:schemeClr val="bg1"/>
                </a:solidFill>
              </a:defRPr>
            </a:lvl1pPr>
            <a:lvl2pPr marL="502920" indent="0" algn="r">
              <a:buNone/>
              <a:defRPr sz="1200" i="1">
                <a:solidFill>
                  <a:schemeClr val="bg1"/>
                </a:solidFill>
              </a:defRPr>
            </a:lvl2pPr>
            <a:lvl3pPr marL="1005840" indent="0" algn="r">
              <a:buNone/>
              <a:defRPr sz="1200" i="1">
                <a:solidFill>
                  <a:schemeClr val="bg1"/>
                </a:solidFill>
              </a:defRPr>
            </a:lvl3pPr>
            <a:lvl4pPr marL="1508760" indent="0" algn="r">
              <a:buNone/>
              <a:defRPr sz="1200" i="1">
                <a:solidFill>
                  <a:schemeClr val="bg1"/>
                </a:solidFill>
              </a:defRPr>
            </a:lvl4pPr>
            <a:lvl5pPr marL="2011680" indent="0" algn="r">
              <a:buNone/>
              <a:defRPr sz="1200" i="1">
                <a:solidFill>
                  <a:schemeClr val="bg1"/>
                </a:solidFill>
              </a:defRPr>
            </a:lvl5pPr>
          </a:lstStyle>
          <a:p>
            <a:pPr lvl="0"/>
            <a:r>
              <a:rPr lang="en-US" dirty="0"/>
              <a:t>Click to add text</a:t>
            </a:r>
          </a:p>
        </p:txBody>
      </p:sp>
      <p:sp>
        <p:nvSpPr>
          <p:cNvPr id="13" name="Rectangle 12">
            <a:extLst>
              <a:ext uri="{C183D7F6-B498-43B3-948B-1728B52AA6E4}">
                <adec:decorative xmlns:adec="http://schemas.microsoft.com/office/drawing/2017/decorative" xmlns="" val="1"/>
              </a:ext>
            </a:extLst>
          </p:cNvPr>
          <p:cNvSpPr/>
          <p:nvPr userDrawn="1"/>
        </p:nvSpPr>
        <p:spPr>
          <a:xfrm>
            <a:off x="3758184"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4" name="Rectangle 13">
            <a:extLst>
              <a:ext uri="{C183D7F6-B498-43B3-948B-1728B52AA6E4}">
                <adec:decorative xmlns:adec="http://schemas.microsoft.com/office/drawing/2017/decorative" xmlns="" val="1"/>
              </a:ext>
            </a:extLst>
          </p:cNvPr>
          <p:cNvSpPr/>
          <p:nvPr userDrawn="1"/>
        </p:nvSpPr>
        <p:spPr bwMode="auto">
          <a:xfrm>
            <a:off x="3758184"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5" name="Picture Placeholder 11"/>
          <p:cNvSpPr>
            <a:spLocks noGrp="1"/>
          </p:cNvSpPr>
          <p:nvPr>
            <p:ph type="pic" sz="quarter" idx="11"/>
          </p:nvPr>
        </p:nvSpPr>
        <p:spPr>
          <a:xfrm>
            <a:off x="3758184" y="685800"/>
            <a:ext cx="2450592" cy="4005072"/>
          </a:xfrm>
        </p:spPr>
        <p:txBody>
          <a:bodyPr tIns="1097280">
            <a:normAutofit/>
          </a:bodyPr>
          <a:lstStyle>
            <a:lvl1pPr marL="0" indent="0" algn="ctr">
              <a:buNone/>
              <a:defRPr sz="2000"/>
            </a:lvl1pPr>
          </a:lstStyle>
          <a:p>
            <a:r>
              <a:rPr lang="en-US" dirty="0"/>
              <a:t>Click icon to add picture</a:t>
            </a:r>
          </a:p>
        </p:txBody>
      </p:sp>
      <p:sp>
        <p:nvSpPr>
          <p:cNvPr id="16" name="Rectangle 15">
            <a:extLst>
              <a:ext uri="{C183D7F6-B498-43B3-948B-1728B52AA6E4}">
                <adec:decorative xmlns:adec="http://schemas.microsoft.com/office/drawing/2017/decorative" xmlns="" val="1"/>
              </a:ext>
            </a:extLst>
          </p:cNvPr>
          <p:cNvSpPr/>
          <p:nvPr userDrawn="1"/>
        </p:nvSpPr>
        <p:spPr>
          <a:xfrm>
            <a:off x="7141464"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7" name="Rectangle 16">
            <a:extLst>
              <a:ext uri="{C183D7F6-B498-43B3-948B-1728B52AA6E4}">
                <adec:decorative xmlns:adec="http://schemas.microsoft.com/office/drawing/2017/decorative" xmlns="" val="1"/>
              </a:ext>
            </a:extLst>
          </p:cNvPr>
          <p:cNvSpPr/>
          <p:nvPr userDrawn="1"/>
        </p:nvSpPr>
        <p:spPr>
          <a:xfrm>
            <a:off x="7141465"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0" name="Rectangle 19">
            <a:extLst>
              <a:ext uri="{C183D7F6-B498-43B3-948B-1728B52AA6E4}">
                <adec:decorative xmlns:adec="http://schemas.microsoft.com/office/drawing/2017/decorative" xmlns="" val="1"/>
              </a:ext>
            </a:extLst>
          </p:cNvPr>
          <p:cNvSpPr/>
          <p:nvPr userDrawn="1"/>
        </p:nvSpPr>
        <p:spPr>
          <a:xfrm>
            <a:off x="7141464" y="1901952"/>
            <a:ext cx="2450592" cy="14630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8" name="Text Placeholder 21">
            <a:extLst>
              <a:ext uri="{FF2B5EF4-FFF2-40B4-BE49-F238E27FC236}">
                <a16:creationId xmlns:a16="http://schemas.microsoft.com/office/drawing/2014/main" xmlns="" id="{8435C051-CF93-A530-287B-419CDDCA0E39}"/>
              </a:ext>
            </a:extLst>
          </p:cNvPr>
          <p:cNvSpPr>
            <a:spLocks noGrp="1"/>
          </p:cNvSpPr>
          <p:nvPr>
            <p:ph type="body" sz="quarter" idx="21" hasCustomPrompt="1"/>
          </p:nvPr>
        </p:nvSpPr>
        <p:spPr>
          <a:xfrm>
            <a:off x="3758769" y="5031343"/>
            <a:ext cx="1270431" cy="367640"/>
          </a:xfrm>
        </p:spPr>
        <p:txBody>
          <a:bodyPr rIns="0" anchor="ctr">
            <a:noAutofit/>
          </a:bodyPr>
          <a:lstStyle>
            <a:lvl1pPr marL="0" indent="0" algn="r">
              <a:lnSpc>
                <a:spcPct val="85000"/>
              </a:lnSpc>
              <a:spcBef>
                <a:spcPts val="0"/>
              </a:spcBef>
              <a:buNone/>
              <a:defRPr sz="16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Add text</a:t>
            </a:r>
            <a:endParaRPr dirty="0"/>
          </a:p>
        </p:txBody>
      </p:sp>
      <p:sp>
        <p:nvSpPr>
          <p:cNvPr id="9" name="Text Placeholder 21">
            <a:extLst>
              <a:ext uri="{FF2B5EF4-FFF2-40B4-BE49-F238E27FC236}">
                <a16:creationId xmlns:a16="http://schemas.microsoft.com/office/drawing/2014/main" xmlns="" id="{23071DCE-D829-9036-2188-8B32E6532132}"/>
              </a:ext>
            </a:extLst>
          </p:cNvPr>
          <p:cNvSpPr>
            <a:spLocks noGrp="1"/>
          </p:cNvSpPr>
          <p:nvPr>
            <p:ph type="body" sz="quarter" idx="22" hasCustomPrompt="1"/>
          </p:nvPr>
        </p:nvSpPr>
        <p:spPr>
          <a:xfrm>
            <a:off x="5095239" y="5028787"/>
            <a:ext cx="1102729" cy="367640"/>
          </a:xfrm>
        </p:spPr>
        <p:txBody>
          <a:bodyPr lIns="0" rIns="0" anchor="ctr">
            <a:noAutofit/>
          </a:bodyPr>
          <a:lstStyle>
            <a:lvl1pPr marL="0" indent="0" algn="l">
              <a:lnSpc>
                <a:spcPct val="85000"/>
              </a:lnSpc>
              <a:spcBef>
                <a:spcPts val="0"/>
              </a:spcBef>
              <a:buNone/>
              <a:defRPr sz="1600" b="1">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Add text</a:t>
            </a:r>
            <a:endParaRPr dirty="0"/>
          </a:p>
        </p:txBody>
      </p:sp>
      <p:sp>
        <p:nvSpPr>
          <p:cNvPr id="24" name="Text Placeholder 21"/>
          <p:cNvSpPr>
            <a:spLocks noGrp="1"/>
          </p:cNvSpPr>
          <p:nvPr>
            <p:ph type="body" sz="quarter" idx="15" hasCustomPrompt="1"/>
          </p:nvPr>
        </p:nvSpPr>
        <p:spPr>
          <a:xfrm>
            <a:off x="3758184" y="5465711"/>
            <a:ext cx="2449512" cy="1346569"/>
          </a:xfrm>
        </p:spPr>
        <p:txBody>
          <a:bodyPr anchor="t">
            <a:noAutofit/>
          </a:bodyPr>
          <a:lstStyle>
            <a:lvl1pPr marL="0" indent="0" algn="ctr">
              <a:lnSpc>
                <a:spcPct val="100000"/>
              </a:lnSpc>
              <a:spcBef>
                <a:spcPts val="0"/>
              </a:spcBef>
              <a:buNone/>
              <a:defRPr sz="11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Click to add text</a:t>
            </a:r>
          </a:p>
        </p:txBody>
      </p:sp>
      <p:sp>
        <p:nvSpPr>
          <p:cNvPr id="27" name="Text Placeholder 21"/>
          <p:cNvSpPr>
            <a:spLocks noGrp="1"/>
          </p:cNvSpPr>
          <p:nvPr>
            <p:ph type="body" sz="quarter" idx="18" hasCustomPrompt="1"/>
          </p:nvPr>
        </p:nvSpPr>
        <p:spPr>
          <a:xfrm>
            <a:off x="3758184" y="6854395"/>
            <a:ext cx="2449512" cy="448347"/>
          </a:xfrm>
        </p:spPr>
        <p:txBody>
          <a:bodyPr anchor="ctr">
            <a:noAutofit/>
          </a:bodyPr>
          <a:lstStyle>
            <a:lvl1pPr marL="0" indent="0" algn="ctr">
              <a:lnSpc>
                <a:spcPct val="100000"/>
              </a:lnSpc>
              <a:spcBef>
                <a:spcPts val="0"/>
              </a:spcBef>
              <a:buNone/>
              <a:defRPr sz="1100">
                <a:solidFill>
                  <a:schemeClr val="bg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Click to add text</a:t>
            </a:r>
          </a:p>
        </p:txBody>
      </p:sp>
      <p:sp>
        <p:nvSpPr>
          <p:cNvPr id="30" name="Text Placeholder 29">
            <a:extLst>
              <a:ext uri="{FF2B5EF4-FFF2-40B4-BE49-F238E27FC236}">
                <a16:creationId xmlns:a16="http://schemas.microsoft.com/office/drawing/2014/main" xmlns="" id="{03F1EB2E-70E9-4C8F-B1F1-9E6E358CFEC7}"/>
              </a:ext>
            </a:extLst>
          </p:cNvPr>
          <p:cNvSpPr>
            <a:spLocks noGrp="1"/>
          </p:cNvSpPr>
          <p:nvPr>
            <p:ph type="body" sz="quarter" idx="23" hasCustomPrompt="1"/>
          </p:nvPr>
        </p:nvSpPr>
        <p:spPr>
          <a:xfrm>
            <a:off x="7186996" y="1138527"/>
            <a:ext cx="2450592" cy="596900"/>
          </a:xfrm>
        </p:spPr>
        <p:txBody>
          <a:bodyPr tIns="0">
            <a:normAutofit/>
          </a:bodyPr>
          <a:lstStyle>
            <a:lvl1pPr marL="0" indent="0" algn="ctr">
              <a:buNone/>
              <a:defRPr sz="3600" b="1"/>
            </a:lvl1pPr>
          </a:lstStyle>
          <a:p>
            <a:pPr lvl="0"/>
            <a:r>
              <a:rPr lang="en-US" dirty="0"/>
              <a:t>add text</a:t>
            </a:r>
          </a:p>
        </p:txBody>
      </p:sp>
      <p:sp>
        <p:nvSpPr>
          <p:cNvPr id="18" name="Picture Placeholder 11"/>
          <p:cNvSpPr>
            <a:spLocks noGrp="1"/>
          </p:cNvSpPr>
          <p:nvPr>
            <p:ph type="pic" sz="quarter" idx="12"/>
          </p:nvPr>
        </p:nvSpPr>
        <p:spPr>
          <a:xfrm>
            <a:off x="7141465" y="2084832"/>
            <a:ext cx="2450592" cy="4727448"/>
          </a:xfrm>
        </p:spPr>
        <p:txBody>
          <a:bodyPr tIns="1097280">
            <a:normAutofit/>
          </a:bodyPr>
          <a:lstStyle>
            <a:lvl1pPr marL="0" indent="0" algn="ctr">
              <a:buNone/>
              <a:defRPr sz="2000"/>
            </a:lvl1pPr>
          </a:lstStyle>
          <a:p>
            <a:r>
              <a:rPr lang="en-US" dirty="0"/>
              <a:t>Click icon to add picture</a:t>
            </a:r>
          </a:p>
        </p:txBody>
      </p:sp>
      <p:cxnSp>
        <p:nvCxnSpPr>
          <p:cNvPr id="31" name="Straight Connector 30">
            <a:extLst>
              <a:ext uri="{FF2B5EF4-FFF2-40B4-BE49-F238E27FC236}">
                <a16:creationId xmlns:a16="http://schemas.microsoft.com/office/drawing/2014/main" xmlns="" id="{EA2119F1-8005-1A65-1BD8-8C1622FAFD16}"/>
              </a:ext>
              <a:ext uri="{C183D7F6-B498-43B3-948B-1728B52AA6E4}">
                <adec:decorative xmlns:adec="http://schemas.microsoft.com/office/drawing/2017/decorative" xmlns="" val="1"/>
              </a:ext>
            </a:extLst>
          </p:cNvPr>
          <p:cNvCxnSpPr/>
          <p:nvPr userDrawn="1"/>
        </p:nvCxnSpPr>
        <p:spPr>
          <a:xfrm>
            <a:off x="329184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xmlns="" id="{56AA6894-F6D8-C1D7-F1E8-E7C78F7F91A4}"/>
              </a:ext>
              <a:ext uri="{C183D7F6-B498-43B3-948B-1728B52AA6E4}">
                <adec:decorative xmlns:adec="http://schemas.microsoft.com/office/drawing/2017/decorative" xmlns="" val="1"/>
              </a:ext>
            </a:extLst>
          </p:cNvPr>
          <p:cNvCxnSpPr/>
          <p:nvPr userDrawn="1"/>
        </p:nvCxnSpPr>
        <p:spPr>
          <a:xfrm>
            <a:off x="667512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6319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Page">
    <p:spTree>
      <p:nvGrpSpPr>
        <p:cNvPr id="1" name=""/>
        <p:cNvGrpSpPr/>
        <p:nvPr/>
      </p:nvGrpSpPr>
      <p:grpSpPr>
        <a:xfrm>
          <a:off x="0" y="0"/>
          <a:ext cx="0" cy="0"/>
          <a:chOff x="0" y="0"/>
          <a:chExt cx="0" cy="0"/>
        </a:xfrm>
      </p:grpSpPr>
      <p:sp>
        <p:nvSpPr>
          <p:cNvPr id="32" name="Rectangle 31">
            <a:extLst>
              <a:ext uri="{C183D7F6-B498-43B3-948B-1728B52AA6E4}">
                <adec:decorative xmlns:adec="http://schemas.microsoft.com/office/drawing/2017/decorative" xmlns="" val="1"/>
              </a:ext>
            </a:extLst>
          </p:cNvPr>
          <p:cNvSpPr/>
          <p:nvPr userDrawn="1"/>
        </p:nvSpPr>
        <p:spPr>
          <a:xfrm>
            <a:off x="3849624" y="685800"/>
            <a:ext cx="2450592" cy="395039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4" name="Rectangle 3">
            <a:extLst>
              <a:ext uri="{C183D7F6-B498-43B3-948B-1728B52AA6E4}">
                <adec:decorative xmlns:adec="http://schemas.microsoft.com/office/drawing/2017/decorative" xmlns="" val="1"/>
              </a:ext>
            </a:extLst>
          </p:cNvPr>
          <p:cNvSpPr/>
          <p:nvPr userDrawn="1"/>
        </p:nvSpPr>
        <p:spPr>
          <a:xfrm>
            <a:off x="457200" y="457200"/>
            <a:ext cx="245059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0" name="Rectangle 9">
            <a:extLst>
              <a:ext uri="{C183D7F6-B498-43B3-948B-1728B52AA6E4}">
                <adec:decorative xmlns:adec="http://schemas.microsoft.com/office/drawing/2017/decorative" xmlns="" val="1"/>
              </a:ext>
            </a:extLst>
          </p:cNvPr>
          <p:cNvSpPr/>
          <p:nvPr userDrawn="1"/>
        </p:nvSpPr>
        <p:spPr>
          <a:xfrm>
            <a:off x="457200" y="6854395"/>
            <a:ext cx="245059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 name="Title 1">
            <a:extLst>
              <a:ext uri="{FF2B5EF4-FFF2-40B4-BE49-F238E27FC236}">
                <a16:creationId xmlns:a16="http://schemas.microsoft.com/office/drawing/2014/main" xmlns="" id="{83E3F37E-FDF2-54B3-A3F6-E3F10C62F6B1}"/>
              </a:ext>
            </a:extLst>
          </p:cNvPr>
          <p:cNvSpPr>
            <a:spLocks noGrp="1"/>
          </p:cNvSpPr>
          <p:nvPr>
            <p:ph type="title" hasCustomPrompt="1"/>
          </p:nvPr>
        </p:nvSpPr>
        <p:spPr>
          <a:xfrm>
            <a:off x="457201" y="2962656"/>
            <a:ext cx="2450592" cy="707175"/>
          </a:xfrm>
        </p:spPr>
        <p:txBody>
          <a:bodyPr anchor="b">
            <a:normAutofit/>
          </a:bodyPr>
          <a:lstStyle>
            <a:lvl1pPr>
              <a:defRPr sz="2000">
                <a:solidFill>
                  <a:schemeClr val="accent1"/>
                </a:solidFill>
                <a:latin typeface="+mj-lt"/>
              </a:defRPr>
            </a:lvl1pPr>
          </a:lstStyle>
          <a:p>
            <a:r>
              <a:rPr lang="en-US" dirty="0"/>
              <a:t>Click to add title</a:t>
            </a:r>
          </a:p>
        </p:txBody>
      </p:sp>
      <p:sp>
        <p:nvSpPr>
          <p:cNvPr id="12" name="Picture Placeholder 11"/>
          <p:cNvSpPr>
            <a:spLocks noGrp="1"/>
          </p:cNvSpPr>
          <p:nvPr>
            <p:ph type="pic" sz="quarter" idx="10"/>
          </p:nvPr>
        </p:nvSpPr>
        <p:spPr>
          <a:xfrm>
            <a:off x="457200" y="685800"/>
            <a:ext cx="2450592" cy="2276856"/>
          </a:xfrm>
        </p:spPr>
        <p:txBody>
          <a:bodyPr tIns="457200">
            <a:normAutofit/>
          </a:bodyPr>
          <a:lstStyle>
            <a:lvl1pPr marL="0" indent="0" algn="ctr">
              <a:buNone/>
              <a:defRPr sz="2000"/>
            </a:lvl1pPr>
          </a:lstStyle>
          <a:p>
            <a:r>
              <a:rPr lang="en-US" dirty="0"/>
              <a:t>Click icon to add picture</a:t>
            </a:r>
          </a:p>
        </p:txBody>
      </p:sp>
      <p:sp>
        <p:nvSpPr>
          <p:cNvPr id="13" name="Rectangle 12">
            <a:extLst>
              <a:ext uri="{C183D7F6-B498-43B3-948B-1728B52AA6E4}">
                <adec:decorative xmlns:adec="http://schemas.microsoft.com/office/drawing/2017/decorative" xmlns="" val="1"/>
              </a:ext>
            </a:extLst>
          </p:cNvPr>
          <p:cNvSpPr/>
          <p:nvPr userDrawn="1"/>
        </p:nvSpPr>
        <p:spPr>
          <a:xfrm>
            <a:off x="3849624" y="457200"/>
            <a:ext cx="2450592" cy="18288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4" name="Rectangle 13">
            <a:extLst>
              <a:ext uri="{C183D7F6-B498-43B3-948B-1728B52AA6E4}">
                <adec:decorative xmlns:adec="http://schemas.microsoft.com/office/drawing/2017/decorative" xmlns="" val="1"/>
              </a:ext>
            </a:extLst>
          </p:cNvPr>
          <p:cNvSpPr/>
          <p:nvPr userDrawn="1"/>
        </p:nvSpPr>
        <p:spPr>
          <a:xfrm>
            <a:off x="3849624" y="6854395"/>
            <a:ext cx="2450592" cy="457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6" name="Rectangle 15">
            <a:extLst>
              <a:ext uri="{C183D7F6-B498-43B3-948B-1728B52AA6E4}">
                <adec:decorative xmlns:adec="http://schemas.microsoft.com/office/drawing/2017/decorative" xmlns="" val="1"/>
              </a:ext>
            </a:extLst>
          </p:cNvPr>
          <p:cNvSpPr/>
          <p:nvPr userDrawn="1"/>
        </p:nvSpPr>
        <p:spPr>
          <a:xfrm>
            <a:off x="7232904" y="457200"/>
            <a:ext cx="2359152" cy="1828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7" name="Rectangle 16">
            <a:extLst>
              <a:ext uri="{C183D7F6-B498-43B3-948B-1728B52AA6E4}">
                <adec:decorative xmlns:adec="http://schemas.microsoft.com/office/drawing/2017/decorative" xmlns="" val="1"/>
              </a:ext>
            </a:extLst>
          </p:cNvPr>
          <p:cNvSpPr/>
          <p:nvPr userDrawn="1"/>
        </p:nvSpPr>
        <p:spPr>
          <a:xfrm>
            <a:off x="7232904" y="6854395"/>
            <a:ext cx="2359152"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43" name="Text Placeholder 21"/>
          <p:cNvSpPr>
            <a:spLocks noGrp="1"/>
          </p:cNvSpPr>
          <p:nvPr>
            <p:ph type="body" sz="quarter" idx="31" hasCustomPrompt="1"/>
          </p:nvPr>
        </p:nvSpPr>
        <p:spPr>
          <a:xfrm>
            <a:off x="457200" y="3704131"/>
            <a:ext cx="2450592" cy="3074219"/>
          </a:xfrm>
        </p:spPr>
        <p:txBody>
          <a:bodyPr lIns="91440" rIns="91440" anchor="t">
            <a:noAutofit/>
          </a:bodyPr>
          <a:lstStyle>
            <a:lvl1pPr marL="0" indent="0" algn="l">
              <a:lnSpc>
                <a:spcPct val="100000"/>
              </a:lnSpc>
              <a:spcBef>
                <a:spcPts val="600"/>
              </a:spcBef>
              <a:spcAft>
                <a:spcPts val="0"/>
              </a:spcAft>
              <a:buFont typeface="Arial" panose="020B0604020202020204" pitchFamily="34" charset="0"/>
              <a:buNone/>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33" name="Text Placeholder 21"/>
          <p:cNvSpPr>
            <a:spLocks noGrp="1"/>
          </p:cNvSpPr>
          <p:nvPr>
            <p:ph type="body" sz="quarter" idx="21" hasCustomPrompt="1"/>
          </p:nvPr>
        </p:nvSpPr>
        <p:spPr>
          <a:xfrm>
            <a:off x="4114800" y="914400"/>
            <a:ext cx="1943100" cy="3352800"/>
          </a:xfrm>
        </p:spPr>
        <p:txBody>
          <a:bodyPr lIns="91440" tIns="91440" rIns="91440" bIns="91440" anchor="ctr">
            <a:noAutofit/>
          </a:bodyPr>
          <a:lstStyle>
            <a:lvl1pPr marL="0" indent="0" algn="l">
              <a:lnSpc>
                <a:spcPct val="130000"/>
              </a:lnSpc>
              <a:spcBef>
                <a:spcPts val="800"/>
              </a:spcBef>
              <a:buNone/>
              <a:defRPr sz="16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34" name="Picture Placeholder 11"/>
          <p:cNvSpPr>
            <a:spLocks noGrp="1"/>
          </p:cNvSpPr>
          <p:nvPr>
            <p:ph type="pic" sz="quarter" idx="22"/>
          </p:nvPr>
        </p:nvSpPr>
        <p:spPr>
          <a:xfrm>
            <a:off x="3849624" y="4690587"/>
            <a:ext cx="2450592" cy="2110626"/>
          </a:xfrm>
        </p:spPr>
        <p:txBody>
          <a:bodyPr tIns="457200">
            <a:normAutofit/>
          </a:bodyPr>
          <a:lstStyle>
            <a:lvl1pPr marL="0" indent="0" algn="ctr">
              <a:buNone/>
              <a:defRPr sz="2000"/>
            </a:lvl1pPr>
          </a:lstStyle>
          <a:p>
            <a:r>
              <a:rPr lang="en-US" dirty="0"/>
              <a:t>Click icon to add picture</a:t>
            </a:r>
          </a:p>
        </p:txBody>
      </p:sp>
      <p:sp>
        <p:nvSpPr>
          <p:cNvPr id="40" name="Text Placeholder 21"/>
          <p:cNvSpPr>
            <a:spLocks noGrp="1"/>
          </p:cNvSpPr>
          <p:nvPr>
            <p:ph type="body" sz="quarter" idx="28" hasCustomPrompt="1"/>
          </p:nvPr>
        </p:nvSpPr>
        <p:spPr>
          <a:xfrm>
            <a:off x="7235571" y="791658"/>
            <a:ext cx="2359152" cy="37878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45" name="Text Placeholder 21"/>
          <p:cNvSpPr>
            <a:spLocks noGrp="1"/>
          </p:cNvSpPr>
          <p:nvPr>
            <p:ph type="body" sz="quarter" idx="33" hasCustomPrompt="1"/>
          </p:nvPr>
        </p:nvSpPr>
        <p:spPr>
          <a:xfrm>
            <a:off x="7235571" y="1170442"/>
            <a:ext cx="2359152" cy="571415"/>
          </a:xfrm>
        </p:spPr>
        <p:txBody>
          <a:bodyPr lIns="91440" rIns="91440" anchor="t">
            <a:noAutofit/>
          </a:bodyPr>
          <a:lstStyle>
            <a:lvl1pPr marL="0" indent="0" algn="l">
              <a:lnSpc>
                <a:spcPct val="100000"/>
              </a:lnSpc>
              <a:spcBef>
                <a:spcPts val="600"/>
              </a:spcBef>
              <a:spcAft>
                <a:spcPts val="0"/>
              </a:spcAft>
              <a:buFont typeface="Arial" panose="020B0604020202020204" pitchFamily="34" charset="0"/>
              <a:buNone/>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endParaRPr lang="en-US" dirty="0"/>
          </a:p>
          <a:p>
            <a:pPr lvl="0"/>
            <a:endParaRPr dirty="0"/>
          </a:p>
        </p:txBody>
      </p:sp>
      <p:sp>
        <p:nvSpPr>
          <p:cNvPr id="6" name="Text Placeholder 21">
            <a:extLst>
              <a:ext uri="{FF2B5EF4-FFF2-40B4-BE49-F238E27FC236}">
                <a16:creationId xmlns:a16="http://schemas.microsoft.com/office/drawing/2014/main" xmlns="" id="{DC7EA68D-9D7F-4DDC-AE3B-74CA656CA433}"/>
              </a:ext>
            </a:extLst>
          </p:cNvPr>
          <p:cNvSpPr>
            <a:spLocks noGrp="1"/>
          </p:cNvSpPr>
          <p:nvPr>
            <p:ph type="body" sz="quarter" idx="36" hasCustomPrompt="1"/>
          </p:nvPr>
        </p:nvSpPr>
        <p:spPr>
          <a:xfrm>
            <a:off x="7235571" y="1762682"/>
            <a:ext cx="2359152" cy="893272"/>
          </a:xfrm>
        </p:spPr>
        <p:txBody>
          <a:bodyPr lIns="91440" rIns="91440" anchor="t">
            <a:noAutofit/>
          </a:bodyPr>
          <a:lstStyle>
            <a:lvl1pPr marL="171450" indent="-17145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endParaRPr lang="en-US" dirty="0"/>
          </a:p>
          <a:p>
            <a:pPr lvl="0"/>
            <a:endParaRPr dirty="0"/>
          </a:p>
        </p:txBody>
      </p:sp>
      <p:sp>
        <p:nvSpPr>
          <p:cNvPr id="38" name="Text Placeholder 21"/>
          <p:cNvSpPr>
            <a:spLocks noGrp="1"/>
          </p:cNvSpPr>
          <p:nvPr>
            <p:ph type="body" sz="quarter" idx="26" hasCustomPrompt="1"/>
          </p:nvPr>
        </p:nvSpPr>
        <p:spPr>
          <a:xfrm>
            <a:off x="7235571" y="2751400"/>
            <a:ext cx="2359152" cy="37490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46" name="Text Placeholder 21"/>
          <p:cNvSpPr>
            <a:spLocks noGrp="1"/>
          </p:cNvSpPr>
          <p:nvPr>
            <p:ph type="body" sz="quarter" idx="34" hasCustomPrompt="1"/>
          </p:nvPr>
        </p:nvSpPr>
        <p:spPr>
          <a:xfrm>
            <a:off x="7235571" y="3137738"/>
            <a:ext cx="2359152" cy="374904"/>
          </a:xfrm>
        </p:spPr>
        <p:txBody>
          <a:bodyPr lIns="91440" rIns="91440" anchor="t">
            <a:noAutofit/>
          </a:bodyPr>
          <a:lstStyle>
            <a:lvl1pPr marL="0" indent="0" algn="l">
              <a:lnSpc>
                <a:spcPct val="100000"/>
              </a:lnSpc>
              <a:spcBef>
                <a:spcPts val="600"/>
              </a:spcBef>
              <a:spcAft>
                <a:spcPts val="0"/>
              </a:spcAft>
              <a:buFont typeface="Arial" panose="020B0604020202020204" pitchFamily="34" charset="0"/>
              <a:buNone/>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7" name="Text Placeholder 21">
            <a:extLst>
              <a:ext uri="{FF2B5EF4-FFF2-40B4-BE49-F238E27FC236}">
                <a16:creationId xmlns:a16="http://schemas.microsoft.com/office/drawing/2014/main" xmlns="" id="{F409C826-A631-CECE-FCB6-A13E45FF8E05}"/>
              </a:ext>
            </a:extLst>
          </p:cNvPr>
          <p:cNvSpPr>
            <a:spLocks noGrp="1"/>
          </p:cNvSpPr>
          <p:nvPr>
            <p:ph type="body" sz="quarter" idx="37" hasCustomPrompt="1"/>
          </p:nvPr>
        </p:nvSpPr>
        <p:spPr>
          <a:xfrm>
            <a:off x="7235571" y="3530637"/>
            <a:ext cx="2359152" cy="879372"/>
          </a:xfrm>
        </p:spPr>
        <p:txBody>
          <a:bodyPr lIns="91440" rIns="91440" anchor="t">
            <a:noAutofit/>
          </a:bodyPr>
          <a:lstStyle>
            <a:lvl1pPr marL="171450" indent="-17145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36" name="Text Placeholder 21"/>
          <p:cNvSpPr>
            <a:spLocks noGrp="1"/>
          </p:cNvSpPr>
          <p:nvPr>
            <p:ph type="body" sz="quarter" idx="24" hasCustomPrompt="1"/>
          </p:nvPr>
        </p:nvSpPr>
        <p:spPr>
          <a:xfrm>
            <a:off x="7235571" y="4484614"/>
            <a:ext cx="2359152" cy="374904"/>
          </a:xfrm>
        </p:spPr>
        <p:txBody>
          <a:bodyPr lIns="91440" rIns="91440" bIns="0" anchor="b">
            <a:noAutofit/>
          </a:bodyPr>
          <a:lstStyle>
            <a:lvl1pPr marL="0" indent="0" algn="l">
              <a:lnSpc>
                <a:spcPct val="114000"/>
              </a:lnSpc>
              <a:spcBef>
                <a:spcPts val="800"/>
              </a:spcBef>
              <a:buNone/>
              <a:defRPr sz="1200">
                <a:solidFill>
                  <a:schemeClr val="accent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t>Click to add text</a:t>
            </a:r>
          </a:p>
        </p:txBody>
      </p:sp>
      <p:sp>
        <p:nvSpPr>
          <p:cNvPr id="47" name="Text Placeholder 21"/>
          <p:cNvSpPr>
            <a:spLocks noGrp="1"/>
          </p:cNvSpPr>
          <p:nvPr>
            <p:ph type="body" sz="quarter" idx="35" hasCustomPrompt="1"/>
          </p:nvPr>
        </p:nvSpPr>
        <p:spPr>
          <a:xfrm>
            <a:off x="7235571" y="4873246"/>
            <a:ext cx="2359152" cy="879372"/>
          </a:xfrm>
        </p:spPr>
        <p:txBody>
          <a:bodyPr lIns="91440" rIns="91440" anchor="t">
            <a:noAutofit/>
          </a:bodyPr>
          <a:lstStyle>
            <a:lvl1pPr marL="0" indent="0" algn="l">
              <a:lnSpc>
                <a:spcPct val="100000"/>
              </a:lnSpc>
              <a:spcBef>
                <a:spcPts val="600"/>
              </a:spcBef>
              <a:spcAft>
                <a:spcPts val="0"/>
              </a:spcAft>
              <a:buFont typeface="Arial" panose="020B0604020202020204" pitchFamily="34" charset="0"/>
              <a:buNone/>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t>Click to add text</a:t>
            </a:r>
          </a:p>
        </p:txBody>
      </p:sp>
      <p:sp>
        <p:nvSpPr>
          <p:cNvPr id="8" name="Text Placeholder 21">
            <a:extLst>
              <a:ext uri="{FF2B5EF4-FFF2-40B4-BE49-F238E27FC236}">
                <a16:creationId xmlns:a16="http://schemas.microsoft.com/office/drawing/2014/main" xmlns="" id="{AD49CDF8-F9C0-3210-80CB-813D6E399993}"/>
              </a:ext>
            </a:extLst>
          </p:cNvPr>
          <p:cNvSpPr>
            <a:spLocks noGrp="1"/>
          </p:cNvSpPr>
          <p:nvPr>
            <p:ph type="body" sz="quarter" idx="38" hasCustomPrompt="1"/>
          </p:nvPr>
        </p:nvSpPr>
        <p:spPr>
          <a:xfrm>
            <a:off x="7235571" y="5778003"/>
            <a:ext cx="2359152" cy="879372"/>
          </a:xfrm>
        </p:spPr>
        <p:txBody>
          <a:bodyPr lIns="91440" rIns="91440" anchor="t">
            <a:noAutofit/>
          </a:bodyPr>
          <a:lstStyle>
            <a:lvl1pPr marL="171450" indent="-171450" algn="l">
              <a:lnSpc>
                <a:spcPct val="100000"/>
              </a:lnSpc>
              <a:spcBef>
                <a:spcPts val="600"/>
              </a:spcBef>
              <a:spcAft>
                <a:spcPts val="0"/>
              </a:spcAft>
              <a:buFont typeface="Arial" panose="020B0604020202020204" pitchFamily="34" charset="0"/>
              <a:buChar char="•"/>
              <a:defRPr sz="900">
                <a:solidFill>
                  <a:schemeClr val="tx1"/>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t>Click to add text</a:t>
            </a:r>
          </a:p>
        </p:txBody>
      </p:sp>
      <p:cxnSp>
        <p:nvCxnSpPr>
          <p:cNvPr id="9" name="Straight Connector 8">
            <a:extLst>
              <a:ext uri="{FF2B5EF4-FFF2-40B4-BE49-F238E27FC236}">
                <a16:creationId xmlns:a16="http://schemas.microsoft.com/office/drawing/2014/main" xmlns="" id="{0C9265B2-8427-B7A4-DDFF-BCF90521C221}"/>
              </a:ext>
              <a:ext uri="{C183D7F6-B498-43B3-948B-1728B52AA6E4}">
                <adec:decorative xmlns:adec="http://schemas.microsoft.com/office/drawing/2017/decorative" xmlns="" val="1"/>
              </a:ext>
            </a:extLst>
          </p:cNvPr>
          <p:cNvCxnSpPr/>
          <p:nvPr userDrawn="1"/>
        </p:nvCxnSpPr>
        <p:spPr>
          <a:xfrm>
            <a:off x="676656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2">
            <a:extLst>
              <a:ext uri="{FF2B5EF4-FFF2-40B4-BE49-F238E27FC236}">
                <a16:creationId xmlns:a16="http://schemas.microsoft.com/office/drawing/2014/main" xmlns="" id="{6783FDBF-C7E6-0022-D554-B5279921825B}"/>
              </a:ext>
              <a:ext uri="{C183D7F6-B498-43B3-948B-1728B52AA6E4}">
                <adec:decorative xmlns:adec="http://schemas.microsoft.com/office/drawing/2017/decorative" xmlns="" val="1"/>
              </a:ext>
            </a:extLst>
          </p:cNvPr>
          <p:cNvCxnSpPr/>
          <p:nvPr userDrawn="1"/>
        </p:nvCxnSpPr>
        <p:spPr>
          <a:xfrm>
            <a:off x="338328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45087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t>Click to edit Master title style</a:t>
            </a:r>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t>Click to edit Master text styles</a:t>
            </a:r>
          </a:p>
          <a:p>
            <a:pPr lvl="1"/>
            <a:r>
              <a:t>Second level</a:t>
            </a:r>
          </a:p>
          <a:p>
            <a:pPr lvl="2"/>
            <a:r>
              <a:t>Third level</a:t>
            </a:r>
          </a:p>
          <a:p>
            <a:pPr lvl="3"/>
            <a:r>
              <a:t>Fourth level</a:t>
            </a:r>
          </a:p>
          <a:p>
            <a:pPr lvl="4"/>
            <a:r>
              <a:t>Fifth level</a:t>
            </a:r>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FC7BAE6A-DCF3-43E4-B2A0-33D0CF1225FC}" type="datetimeFigureOut">
              <a:rPr lang="en-US"/>
              <a:t>2/14/2025</a:t>
            </a:fld>
            <a:endParaRPr dirty="0"/>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dirty="0"/>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9F6761A3-4CAC-4C5F-AC82-8DB08D526BC2}" type="slidenum">
              <a:rPr/>
              <a:t>‹#›</a:t>
            </a:fld>
            <a:endParaRPr dirty="0"/>
          </a:p>
        </p:txBody>
      </p:sp>
    </p:spTree>
    <p:extLst>
      <p:ext uri="{BB962C8B-B14F-4D97-AF65-F5344CB8AC3E}">
        <p14:creationId xmlns:p14="http://schemas.microsoft.com/office/powerpoint/2010/main" val="3687281395"/>
      </p:ext>
    </p:extLst>
  </p:cSld>
  <p:clrMap bg1="lt1" tx1="dk1" bg2="lt2" tx2="dk2" accent1="accent1" accent2="accent2" accent3="accent3" accent4="accent4" accent5="accent5" accent6="accent6" hlink="hlink" folHlink="folHlink"/>
  <p:sldLayoutIdLst>
    <p:sldLayoutId id="2147483672" r:id="rId1"/>
    <p:sldLayoutId id="2147483673" r:id="rId2"/>
  </p:sldLayoutIdLst>
  <p:txStyles>
    <p:titleStyle>
      <a:lvl1pPr algn="l" defTabSz="100584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200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180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16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jpe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C:\Users\Библиотека\Downloads\5294420733289687507.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5150" y="768002"/>
            <a:ext cx="2943225" cy="2009382"/>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Библиотека\Downloads\temp.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86398" y="2777384"/>
            <a:ext cx="2794894" cy="201168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Users\Библиотека\Desktop\qr.png"/>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7991" t="35939" r="6035" b="19267"/>
          <a:stretch/>
        </p:blipFill>
        <p:spPr bwMode="auto">
          <a:xfrm>
            <a:off x="7502019" y="5672420"/>
            <a:ext cx="1769485" cy="1179657"/>
          </a:xfrm>
          <a:prstGeom prst="rect">
            <a:avLst/>
          </a:prstGeom>
          <a:noFill/>
          <a:extLst>
            <a:ext uri="{909E8E84-426E-40DD-AFC4-6F175D3DCCD1}">
              <a14:hiddenFill xmlns:a14="http://schemas.microsoft.com/office/drawing/2010/main">
                <a:solidFill>
                  <a:srgbClr val="FFFFFF"/>
                </a:solidFill>
              </a14:hiddenFill>
            </a:ext>
          </a:extLst>
        </p:spPr>
      </p:pic>
      <p:sp>
        <p:nvSpPr>
          <p:cNvPr id="9" name="Прямоугольник 8"/>
          <p:cNvSpPr/>
          <p:nvPr/>
        </p:nvSpPr>
        <p:spPr>
          <a:xfrm>
            <a:off x="6672989" y="3574431"/>
            <a:ext cx="3270902" cy="1938992"/>
          </a:xfrm>
          <a:prstGeom prst="rect">
            <a:avLst/>
          </a:prstGeom>
        </p:spPr>
        <p:txBody>
          <a:bodyPr wrap="square">
            <a:spAutoFit/>
          </a:bodyPr>
          <a:lstStyle/>
          <a:p>
            <a:pPr algn="ctr"/>
            <a:r>
              <a:rPr lang="ru-RU" sz="1200" dirty="0">
                <a:solidFill>
                  <a:srgbClr val="C00000"/>
                </a:solidFill>
              </a:rPr>
              <a:t>Контактная </a:t>
            </a:r>
            <a:r>
              <a:rPr lang="ru-RU" sz="1200" dirty="0" err="1">
                <a:solidFill>
                  <a:srgbClr val="C00000"/>
                </a:solidFill>
              </a:rPr>
              <a:t>информамция</a:t>
            </a:r>
            <a:endParaRPr lang="ru-RU" sz="1200" dirty="0">
              <a:solidFill>
                <a:srgbClr val="C00000"/>
              </a:solidFill>
            </a:endParaRPr>
          </a:p>
          <a:p>
            <a:pPr algn="ctr"/>
            <a:r>
              <a:rPr lang="ru-RU" sz="1200" dirty="0"/>
              <a:t>641941, Курганская область, </a:t>
            </a:r>
            <a:r>
              <a:rPr lang="ru-RU" sz="1200" dirty="0" err="1"/>
              <a:t>Каргапольский</a:t>
            </a:r>
            <a:r>
              <a:rPr lang="ru-RU" sz="1200" dirty="0"/>
              <a:t> </a:t>
            </a:r>
            <a:r>
              <a:rPr lang="ru-RU" sz="1200" dirty="0" smtClean="0"/>
              <a:t>р-н </a:t>
            </a:r>
            <a:r>
              <a:rPr lang="ru-RU" sz="1200" dirty="0" err="1" smtClean="0"/>
              <a:t>р.п</a:t>
            </a:r>
            <a:r>
              <a:rPr lang="ru-RU" sz="1200" dirty="0"/>
              <a:t>. Красный Октябрь, ул. Ленина, д. 118</a:t>
            </a:r>
          </a:p>
          <a:p>
            <a:pPr algn="ctr"/>
            <a:endParaRPr lang="ru-RU" sz="1200" dirty="0" smtClean="0">
              <a:solidFill>
                <a:srgbClr val="C00000"/>
              </a:solidFill>
            </a:endParaRPr>
          </a:p>
          <a:p>
            <a:pPr algn="ctr"/>
            <a:r>
              <a:rPr lang="ru-RU" sz="1200" dirty="0" smtClean="0">
                <a:solidFill>
                  <a:srgbClr val="C00000"/>
                </a:solidFill>
              </a:rPr>
              <a:t>Руководитель </a:t>
            </a:r>
            <a:r>
              <a:rPr lang="ru-RU" sz="1200" dirty="0">
                <a:solidFill>
                  <a:srgbClr val="C00000"/>
                </a:solidFill>
              </a:rPr>
              <a:t>техникума: </a:t>
            </a:r>
          </a:p>
          <a:p>
            <a:pPr algn="ctr"/>
            <a:r>
              <a:rPr lang="ru-RU" sz="1200" dirty="0" err="1"/>
              <a:t>Фаркова</a:t>
            </a:r>
            <a:r>
              <a:rPr lang="ru-RU" sz="1200" dirty="0"/>
              <a:t> Светлана </a:t>
            </a:r>
            <a:r>
              <a:rPr lang="ru-RU" sz="1200" dirty="0" smtClean="0"/>
              <a:t>Владимировна</a:t>
            </a:r>
          </a:p>
          <a:p>
            <a:pPr algn="ctr"/>
            <a:endParaRPr lang="ru-RU" sz="1200" dirty="0" smtClean="0">
              <a:solidFill>
                <a:srgbClr val="C00000"/>
              </a:solidFill>
            </a:endParaRPr>
          </a:p>
          <a:p>
            <a:pPr algn="ctr"/>
            <a:r>
              <a:rPr lang="ru-RU" sz="1200" dirty="0" smtClean="0">
                <a:solidFill>
                  <a:srgbClr val="C00000"/>
                </a:solidFill>
              </a:rPr>
              <a:t>приемная </a:t>
            </a:r>
            <a:r>
              <a:rPr lang="ru-RU" sz="1200" dirty="0">
                <a:solidFill>
                  <a:srgbClr val="C00000"/>
                </a:solidFill>
              </a:rPr>
              <a:t>комиссия: </a:t>
            </a:r>
            <a:r>
              <a:rPr lang="ru-RU" sz="1200" dirty="0"/>
              <a:t>8(35256) 2-00-27</a:t>
            </a:r>
          </a:p>
          <a:p>
            <a:pPr algn="ctr"/>
            <a:endParaRPr lang="ru-RU" sz="1200" dirty="0" smtClean="0"/>
          </a:p>
          <a:p>
            <a:pPr algn="ctr"/>
            <a:r>
              <a:rPr lang="en-US" sz="1200" dirty="0" smtClean="0">
                <a:solidFill>
                  <a:srgbClr val="C00000"/>
                </a:solidFill>
              </a:rPr>
              <a:t>E</a:t>
            </a:r>
            <a:r>
              <a:rPr lang="ru-RU" sz="1200" dirty="0" err="1" smtClean="0">
                <a:solidFill>
                  <a:srgbClr val="C00000"/>
                </a:solidFill>
              </a:rPr>
              <a:t>mail</a:t>
            </a:r>
            <a:r>
              <a:rPr lang="ru-RU" sz="1200" dirty="0" smtClean="0">
                <a:solidFill>
                  <a:srgbClr val="C00000"/>
                </a:solidFill>
              </a:rPr>
              <a:t>: </a:t>
            </a:r>
            <a:r>
              <a:rPr lang="ru-RU" sz="1200" dirty="0" smtClean="0"/>
              <a:t>pu23kos@inbox.ru</a:t>
            </a:r>
            <a:endParaRPr lang="ru-RU" sz="1200" dirty="0"/>
          </a:p>
        </p:txBody>
      </p:sp>
      <p:sp>
        <p:nvSpPr>
          <p:cNvPr id="15" name="Text Placeholder 14"/>
          <p:cNvSpPr>
            <a:spLocks noGrp="1"/>
          </p:cNvSpPr>
          <p:nvPr>
            <p:ph type="body" sz="quarter" idx="23"/>
          </p:nvPr>
        </p:nvSpPr>
        <p:spPr>
          <a:xfrm>
            <a:off x="6672989" y="2948940"/>
            <a:ext cx="3444239" cy="963894"/>
          </a:xfrm>
        </p:spPr>
        <p:txBody>
          <a:bodyPr vert="horz" lIns="91440" tIns="0" rIns="91440" bIns="45720" rtlCol="0" anchor="t">
            <a:normAutofit/>
          </a:bodyPr>
          <a:lstStyle/>
          <a:p>
            <a:r>
              <a:rPr lang="ru-RU" sz="1600" dirty="0">
                <a:solidFill>
                  <a:srgbClr val="C00000"/>
                </a:solidFill>
              </a:rPr>
              <a:t>ГБПОУ «</a:t>
            </a:r>
            <a:r>
              <a:rPr lang="ru-RU" sz="1600" dirty="0" err="1">
                <a:solidFill>
                  <a:srgbClr val="C00000"/>
                </a:solidFill>
              </a:rPr>
              <a:t>Кособродский</a:t>
            </a:r>
            <a:r>
              <a:rPr lang="ru-RU" sz="1600" dirty="0">
                <a:solidFill>
                  <a:srgbClr val="C00000"/>
                </a:solidFill>
              </a:rPr>
              <a:t> профессиональный техникум»</a:t>
            </a:r>
          </a:p>
          <a:p>
            <a:endParaRPr lang="en-US" sz="2400" dirty="0">
              <a:solidFill>
                <a:srgbClr val="C00000"/>
              </a:solidFill>
            </a:endParaRPr>
          </a:p>
        </p:txBody>
      </p:sp>
      <p:pic>
        <p:nvPicPr>
          <p:cNvPr id="1033" name="Picture 9" descr="C:\Users\Библиотека\Downloads\5294420733289687587 (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848" y="768000"/>
            <a:ext cx="2676527" cy="1765827"/>
          </a:xfrm>
          <a:prstGeom prst="rect">
            <a:avLst/>
          </a:prstGeom>
          <a:noFill/>
          <a:extLst>
            <a:ext uri="{909E8E84-426E-40DD-AFC4-6F175D3DCCD1}">
              <a14:hiddenFill xmlns:a14="http://schemas.microsoft.com/office/drawing/2010/main">
                <a:solidFill>
                  <a:srgbClr val="FFFFFF"/>
                </a:solidFill>
              </a14:hiddenFill>
            </a:ext>
          </a:extLst>
        </p:spPr>
      </p:pic>
      <p:sp>
        <p:nvSpPr>
          <p:cNvPr id="10" name="Прямоугольник 9"/>
          <p:cNvSpPr/>
          <p:nvPr/>
        </p:nvSpPr>
        <p:spPr>
          <a:xfrm>
            <a:off x="200022" y="2697268"/>
            <a:ext cx="2905125" cy="1754326"/>
          </a:xfrm>
          <a:prstGeom prst="rect">
            <a:avLst/>
          </a:prstGeom>
        </p:spPr>
        <p:txBody>
          <a:bodyPr wrap="square">
            <a:spAutoFit/>
          </a:bodyPr>
          <a:lstStyle/>
          <a:p>
            <a:pPr algn="ctr"/>
            <a:r>
              <a:rPr lang="ru-RU" dirty="0"/>
              <a:t>Ждем вас в нашем техникуме</a:t>
            </a:r>
            <a:r>
              <a:rPr lang="ru-RU" dirty="0" smtClean="0"/>
              <a:t>!</a:t>
            </a:r>
          </a:p>
          <a:p>
            <a:pPr algn="ctr"/>
            <a:endParaRPr lang="ru-RU" dirty="0"/>
          </a:p>
          <a:p>
            <a:pPr algn="ctr"/>
            <a:r>
              <a:rPr lang="ru-RU" dirty="0"/>
              <a:t>Иногородним студентам предоставляется общежитие.</a:t>
            </a:r>
          </a:p>
        </p:txBody>
      </p:sp>
      <p:pic>
        <p:nvPicPr>
          <p:cNvPr id="1034" name="Picture 10" descr="C:\Users\Библиотека\Downloads\5294420733289687592.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0024" y="4622773"/>
            <a:ext cx="2905125" cy="2216485"/>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1" descr="C:\Users\Библиотека\Downloads\IMG_20241126_185605_000.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586398" y="4870976"/>
            <a:ext cx="2794894" cy="1890309"/>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86398" y="740622"/>
            <a:ext cx="2794894" cy="18704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42696898"/>
      </p:ext>
    </p:extLst>
  </p:cSld>
  <p:clrMapOvr>
    <a:masterClrMapping/>
  </p:clrMapOvr>
</p:sld>
</file>

<file path=ppt/theme/theme1.xml><?xml version="1.0" encoding="utf-8"?>
<a:theme xmlns:a="http://schemas.openxmlformats.org/drawingml/2006/main" name="Travel Brochure 11 x 8.5">
  <a:themeElements>
    <a:clrScheme name="Travel Brochure">
      <a:dk1>
        <a:srgbClr val="595959"/>
      </a:dk1>
      <a:lt1>
        <a:sysClr val="window" lastClr="FFFFFF"/>
      </a:lt1>
      <a:dk2>
        <a:srgbClr val="000000"/>
      </a:dk2>
      <a:lt2>
        <a:srgbClr val="F5E7B9"/>
      </a:lt2>
      <a:accent1>
        <a:srgbClr val="B52E29"/>
      </a:accent1>
      <a:accent2>
        <a:srgbClr val="6BADE3"/>
      </a:accent2>
      <a:accent3>
        <a:srgbClr val="F0C456"/>
      </a:accent3>
      <a:accent4>
        <a:srgbClr val="60958D"/>
      </a:accent4>
      <a:accent5>
        <a:srgbClr val="E5554B"/>
      </a:accent5>
      <a:accent6>
        <a:srgbClr val="D5BFA5"/>
      </a:accent6>
      <a:hlink>
        <a:srgbClr val="E6C660"/>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BroTvlRedBlutri.potx" id="{4977B726-3B8F-42AA-A775-DA2013E2240D}" vid="{DC246A5D-CD36-402A-887F-BF1606EB8D32}"/>
    </a:ext>
  </a:extLst>
</a:theme>
</file>

<file path=ppt/theme/theme2.xml><?xml version="1.0" encoding="utf-8"?>
<a:theme xmlns:a="http://schemas.openxmlformats.org/drawingml/2006/main" name="Office Theme">
  <a:themeElements>
    <a:clrScheme name="Travel Brochure">
      <a:dk1>
        <a:srgbClr val="595959"/>
      </a:dk1>
      <a:lt1>
        <a:sysClr val="window" lastClr="FFFFFF"/>
      </a:lt1>
      <a:dk2>
        <a:srgbClr val="000000"/>
      </a:dk2>
      <a:lt2>
        <a:srgbClr val="F5E7B9"/>
      </a:lt2>
      <a:accent1>
        <a:srgbClr val="B52E29"/>
      </a:accent1>
      <a:accent2>
        <a:srgbClr val="6BADE3"/>
      </a:accent2>
      <a:accent3>
        <a:srgbClr val="F0C456"/>
      </a:accent3>
      <a:accent4>
        <a:srgbClr val="60958D"/>
      </a:accent4>
      <a:accent5>
        <a:srgbClr val="E5554B"/>
      </a:accent5>
      <a:accent6>
        <a:srgbClr val="D5BFA5"/>
      </a:accent6>
      <a:hlink>
        <a:srgbClr val="E6C660"/>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Travel Brochure">
      <a:dk1>
        <a:srgbClr val="595959"/>
      </a:dk1>
      <a:lt1>
        <a:sysClr val="window" lastClr="FFFFFF"/>
      </a:lt1>
      <a:dk2>
        <a:srgbClr val="000000"/>
      </a:dk2>
      <a:lt2>
        <a:srgbClr val="F5E7B9"/>
      </a:lt2>
      <a:accent1>
        <a:srgbClr val="B52E29"/>
      </a:accent1>
      <a:accent2>
        <a:srgbClr val="6BADE3"/>
      </a:accent2>
      <a:accent3>
        <a:srgbClr val="F0C456"/>
      </a:accent3>
      <a:accent4>
        <a:srgbClr val="60958D"/>
      </a:accent4>
      <a:accent5>
        <a:srgbClr val="E5554B"/>
      </a:accent5>
      <a:accent6>
        <a:srgbClr val="D5BFA5"/>
      </a:accent6>
      <a:hlink>
        <a:srgbClr val="E6C660"/>
      </a:hlink>
      <a:folHlink>
        <a:srgbClr val="A6A6A6"/>
      </a:folHlink>
    </a:clrScheme>
    <a:fontScheme name="Constanti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Background xmlns="71af3243-3dd4-4a8d-8c0d-dd76da1f02a5">false</Background>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8F84CC7-DDFD-4315-8A52-CEAD61828E97}">
  <ds:schemaRefs>
    <ds:schemaRef ds:uri="http://schemas.microsoft.com/office/2006/documentManagement/types"/>
    <ds:schemaRef ds:uri="http://schemas.openxmlformats.org/package/2006/metadata/core-properties"/>
    <ds:schemaRef ds:uri="16c05727-aa75-4e4a-9b5f-8a80a1165891"/>
    <ds:schemaRef ds:uri="http://purl.org/dc/dcmitype/"/>
    <ds:schemaRef ds:uri="http://schemas.microsoft.com/office/infopath/2007/PartnerControls"/>
    <ds:schemaRef ds:uri="http://schemas.microsoft.com/office/2006/metadata/properties"/>
    <ds:schemaRef ds:uri="http://purl.org/dc/elements/1.1/"/>
    <ds:schemaRef ds:uri="http://schemas.microsoft.com/sharepoint/v3"/>
    <ds:schemaRef ds:uri="230e9df3-be65-4c73-a93b-d1236ebd677e"/>
    <ds:schemaRef ds:uri="71af3243-3dd4-4a8d-8c0d-dd76da1f02a5"/>
    <ds:schemaRef ds:uri="http://www.w3.org/XML/1998/namespace"/>
    <ds:schemaRef ds:uri="http://purl.org/dc/terms/"/>
  </ds:schemaRefs>
</ds:datastoreItem>
</file>

<file path=customXml/itemProps2.xml><?xml version="1.0" encoding="utf-8"?>
<ds:datastoreItem xmlns:ds="http://schemas.openxmlformats.org/officeDocument/2006/customXml" ds:itemID="{11E9564C-BCA8-4BCD-A1EA-F2DA7574E7C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86E77E2-7BB3-42D8-A060-EACE3DC98F69}">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112</TotalTime>
  <Words>168</Words>
  <Application>Microsoft Office PowerPoint</Application>
  <PresentationFormat>Произвольный</PresentationFormat>
  <Paragraphs>17</Paragraphs>
  <Slides>1</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vt:i4>
      </vt:variant>
    </vt:vector>
  </HeadingPairs>
  <TitlesOfParts>
    <vt:vector size="2" baseType="lpstr">
      <vt:lpstr>Travel Brochure 11 x 8.5</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Библиотека</dc:creator>
  <cp:lastModifiedBy>Библиотека</cp:lastModifiedBy>
  <cp:revision>264</cp:revision>
  <dcterms:created xsi:type="dcterms:W3CDTF">2024-12-02T07:52:27Z</dcterms:created>
  <dcterms:modified xsi:type="dcterms:W3CDTF">2025-02-14T11:14:47Z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