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B6BCD-A680-48DC-9097-37445511DD51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90083-2DD7-4DFB-B2FE-DA0B76C20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184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90083-2DD7-4DFB-B2FE-DA0B76C20FA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840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Pictures\Screenshots\Снимок экрана (53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78"/>
          <a:stretch/>
        </p:blipFill>
        <p:spPr bwMode="auto">
          <a:xfrm>
            <a:off x="5936736" y="0"/>
            <a:ext cx="32403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Библиотека\Pictures\Screenshots\Снимок экрана (54)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60"/>
          <a:stretch/>
        </p:blipFill>
        <p:spPr bwMode="auto">
          <a:xfrm>
            <a:off x="-1" y="0"/>
            <a:ext cx="60841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289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иблиотека\Pictures\Screenshots\Снимок экрана (57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20"/>
          <a:stretch/>
        </p:blipFill>
        <p:spPr bwMode="auto">
          <a:xfrm>
            <a:off x="3131840" y="0"/>
            <a:ext cx="60121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Библиотека\Pictures\Screenshots\Снимок экрана (58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79" b="11520"/>
          <a:stretch/>
        </p:blipFill>
        <p:spPr bwMode="auto">
          <a:xfrm>
            <a:off x="0" y="-1"/>
            <a:ext cx="313184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746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Библиотека\Desktop\confection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6"/>
          <a:stretch/>
        </p:blipFill>
        <p:spPr bwMode="auto">
          <a:xfrm>
            <a:off x="551329" y="836712"/>
            <a:ext cx="8235499" cy="576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2264" y="203544"/>
            <a:ext cx="733362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Повар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</a:t>
            </a:r>
            <a:r>
              <a:rPr lang="ru-RU" sz="66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кондитер</a:t>
            </a:r>
            <a:endParaRPr lang="ru-RU" sz="60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96399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4</Words>
  <Application>Microsoft Office PowerPoint</Application>
  <PresentationFormat>Экран (4:3)</PresentationFormat>
  <Paragraphs>2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Библиотека</cp:lastModifiedBy>
  <cp:revision>4</cp:revision>
  <dcterms:created xsi:type="dcterms:W3CDTF">2025-11-05T05:11:35Z</dcterms:created>
  <dcterms:modified xsi:type="dcterms:W3CDTF">2025-11-05T08:30:22Z</dcterms:modified>
</cp:coreProperties>
</file>