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256" r:id="rId5"/>
    <p:sldId id="272" r:id="rId6"/>
    <p:sldId id="271" r:id="rId7"/>
    <p:sldId id="273" r:id="rId8"/>
    <p:sldId id="279" r:id="rId9"/>
    <p:sldId id="274" r:id="rId10"/>
    <p:sldId id="275" r:id="rId11"/>
    <p:sldId id="280" r:id="rId12"/>
    <p:sldId id="277" r:id="rId13"/>
    <p:sldId id="266" r:id="rId14"/>
    <p:sldId id="269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96000-1450-43FB-8F77-BCC359C31A5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91E96-244A-4D9F-A126-BE87409A0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1E96-244A-4D9F-A126-BE87409A08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4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5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1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35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3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2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5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8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2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6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9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8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2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1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5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9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4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16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fa.ru/university/structure/education/dir-career/utrk/careerweek&amp;utf=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483896" y="231489"/>
            <a:ext cx="3842777" cy="1335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462" y="2394276"/>
            <a:ext cx="7176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обучающихся в Шадринском филиале Финуниверситета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8462" y="1566798"/>
            <a:ext cx="343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Шадринский филиал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14" y="122663"/>
            <a:ext cx="6601522" cy="66015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210" y="302193"/>
            <a:ext cx="23306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туденты-первокурсники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отправились в путешествие по истории родного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3027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4" y="1202346"/>
            <a:ext cx="3516922" cy="2637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4" y="4062045"/>
            <a:ext cx="3516923" cy="263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64" y="3681777"/>
            <a:ext cx="2263471" cy="30179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72" y="1255099"/>
            <a:ext cx="3742594" cy="28069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02346"/>
            <a:ext cx="2743200" cy="2057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72" y="4659923"/>
            <a:ext cx="3060918" cy="203981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2466" y="96787"/>
            <a:ext cx="7497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в разноплановых мероприятиях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293" y="378141"/>
            <a:ext cx="70342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Присоединяйтесь к нам: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5" y="2681163"/>
            <a:ext cx="2287126" cy="2282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0998" y="1198639"/>
            <a:ext cx="2812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06" y="2681163"/>
            <a:ext cx="2287126" cy="2282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92706" y="1162456"/>
            <a:ext cx="2689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лэндинг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7" y="2707049"/>
            <a:ext cx="2299813" cy="22951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86219" y="1157874"/>
            <a:ext cx="1688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7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5" y="1997193"/>
            <a:ext cx="6880301" cy="45894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267" y="181311"/>
            <a:ext cx="88986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студентов Шадринского финансово-экономического колледжа набрали больше 90 баллов на Налоговом диктанте, который проходил по всей России. 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https://oblast45.ru/publication/79250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0" y="3860796"/>
            <a:ext cx="2196789" cy="2907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967" y="1070517"/>
            <a:ext cx="6713034" cy="5787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894"/>
            <a:ext cx="2331779" cy="26810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66" y="96787"/>
            <a:ext cx="7497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в диктантах, олимпиадах и конкурсах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6" y="1050894"/>
            <a:ext cx="3194340" cy="23804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88" y="719894"/>
            <a:ext cx="3311912" cy="3311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3" y="3702541"/>
            <a:ext cx="4986417" cy="2758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05" y="4144702"/>
            <a:ext cx="5330283" cy="2625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88" y="2504132"/>
            <a:ext cx="1520563" cy="1085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81" y="1252085"/>
            <a:ext cx="2137433" cy="1093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2466" y="96787"/>
            <a:ext cx="80213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в диктантах, олимпиадах и конкурсах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173" y="109258"/>
            <a:ext cx="79285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октября 2025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приняли 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круглого стола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«Успешные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профессиональной подготовки будущих специалистов в организациях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«Шадринский государственный педагогический университет».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3" y="2795549"/>
            <a:ext cx="5118410" cy="3838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70" y="4250782"/>
            <a:ext cx="3178100" cy="2383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70" y="1603761"/>
            <a:ext cx="3178100" cy="23835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2235" y="196276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https://vk.com/fa_shadrinsk?w=wall-178830159_2514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094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41" y="1349298"/>
            <a:ext cx="7254009" cy="54417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784" y="148969"/>
            <a:ext cx="7226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29 октября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2025 г. команда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колледжа «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ШадрФин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» участвовала в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ФинИгре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Банка России по Уральскому федеральному округу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43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0" y="1201542"/>
            <a:ext cx="7348654" cy="55114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7491" y="12364"/>
            <a:ext cx="7404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.09.2025 Встреча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Шадринского филиала Финуниверситета с представителями Центра поддержки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0523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151"/>
            <a:ext cx="9144001" cy="6846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1199" y="6165954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fa.ru/university...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9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776</TotalTime>
  <Words>144</Words>
  <Application>Microsoft Office PowerPoint</Application>
  <PresentationFormat>Экран (4:3)</PresentationFormat>
  <Paragraphs>19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Никоненко Елена Алексеевна</dc:creator>
  <cp:lastModifiedBy>Климова Ж.С.</cp:lastModifiedBy>
  <cp:revision>47</cp:revision>
  <dcterms:created xsi:type="dcterms:W3CDTF">2016-09-22T16:49:19Z</dcterms:created>
  <dcterms:modified xsi:type="dcterms:W3CDTF">2026-01-26T10:33:00Z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