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>
            <a:fillRect/>
          </a:stretch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413000"/>
          </a:xfrm>
        </p:spPr>
        <p:txBody>
          <a:bodyPr/>
          <a:lstStyle/>
          <a:p>
            <a:pPr algn="ctr"/>
            <a:r>
              <a:rPr lang="ru-RU" sz="4000" dirty="0" smtClean="0"/>
              <a:t>Профессия</a:t>
            </a:r>
            <a:r>
              <a:rPr lang="en-US" sz="4000" dirty="0" smtClean="0"/>
              <a:t>:</a:t>
            </a:r>
            <a:r>
              <a:rPr lang="ru-RU" sz="4000" dirty="0" smtClean="0"/>
              <a:t> 35.01.27 «Мастер сельскохозяйственного производства»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86380"/>
            <a:ext cx="8825658" cy="861420"/>
          </a:xfrm>
        </p:spPr>
        <p:txBody>
          <a:bodyPr/>
          <a:lstStyle/>
          <a:p>
            <a:pPr algn="ctr"/>
            <a:r>
              <a:rPr lang="ru-RU" dirty="0" err="1"/>
              <a:t>Мокроусовский</a:t>
            </a:r>
            <a:r>
              <a:rPr lang="ru-RU" dirty="0"/>
              <a:t> филиал </a:t>
            </a:r>
            <a:r>
              <a:rPr lang="ru-RU" dirty="0" err="1"/>
              <a:t>гбпоу</a:t>
            </a:r>
            <a:r>
              <a:rPr lang="ru-RU" dirty="0"/>
              <a:t> «</a:t>
            </a:r>
            <a:r>
              <a:rPr lang="ru-RU" dirty="0" err="1"/>
              <a:t>лебяжьевский</a:t>
            </a:r>
            <a:r>
              <a:rPr lang="ru-RU" dirty="0"/>
              <a:t> </a:t>
            </a:r>
            <a:r>
              <a:rPr lang="ru-RU" dirty="0" smtClean="0"/>
              <a:t>агропромышленный </a:t>
            </a:r>
            <a:r>
              <a:rPr lang="ru-RU" dirty="0"/>
              <a:t>техникум»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74000" y="1143000"/>
            <a:ext cx="3728995" cy="454660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Тракторист</a:t>
            </a:r>
            <a:r>
              <a:rPr lang="ru-RU" dirty="0"/>
              <a:t> </a:t>
            </a:r>
            <a:r>
              <a:rPr lang="ru-RU" dirty="0" smtClean="0"/>
              <a:t>- (</a:t>
            </a:r>
            <a:r>
              <a:rPr lang="ru-RU" dirty="0"/>
              <a:t>тракторист-машинист) — специалист, который управляет различными видами тракторов, дорожной и сельскохозяйственной техникой. </a:t>
            </a:r>
            <a:r>
              <a:rPr lang="ru-RU" dirty="0" smtClean="0"/>
              <a:t>дополнительное </a:t>
            </a:r>
            <a:r>
              <a:rPr lang="ru-RU" dirty="0"/>
              <a:t>оборудование: ковш, прицеп, сеялка и другие, которые используются по мере необходимости и в зависимости от </a:t>
            </a:r>
            <a:r>
              <a:rPr lang="ru-RU" dirty="0" smtClean="0"/>
              <a:t>ХАРАКТЕРА РАБОТЫ.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https://sun9-41.userapi.com/s/v1/ig2/v-L0cTOCLuVLoIAWCKvwnyylfuykYhMZJm0TTisd6QAEpXvTTefj_s6py84ntUOrkvj73O8WfJsmcW-_RIm3YYrV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9" y="711201"/>
            <a:ext cx="7253416" cy="54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645399" y="830261"/>
            <a:ext cx="3846513" cy="5257801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Трактористы </a:t>
            </a:r>
            <a:r>
              <a:rPr lang="ru-RU" b="1" dirty="0"/>
              <a:t>могут специализироваться в различных </a:t>
            </a:r>
            <a:r>
              <a:rPr lang="ru-RU" b="1" dirty="0" smtClean="0"/>
              <a:t>областях</a:t>
            </a:r>
          </a:p>
          <a:p>
            <a:r>
              <a:rPr lang="ru-RU" dirty="0" smtClean="0"/>
              <a:t>В зависимости </a:t>
            </a:r>
            <a:r>
              <a:rPr lang="ru-RU" dirty="0"/>
              <a:t>от типа техники, с которой они работают, и сферы применения их навыков.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r>
              <a:rPr lang="ru-RU" dirty="0" smtClean="0"/>
              <a:t>Некоторые </a:t>
            </a:r>
            <a:r>
              <a:rPr lang="ru-RU" dirty="0"/>
              <a:t>из возможных специализаций: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0" y="654909"/>
            <a:ext cx="6734434" cy="554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61687" y="1"/>
            <a:ext cx="5066272" cy="6518274"/>
          </a:xfrm>
        </p:spPr>
        <p:txBody>
          <a:bodyPr>
            <a:no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Тракторист-аграрник</a:t>
            </a:r>
            <a:r>
              <a:rPr lang="ru-RU" sz="1600" dirty="0" smtClean="0"/>
              <a:t>. Специализируется </a:t>
            </a:r>
            <a:r>
              <a:rPr lang="ru-RU" sz="1600" dirty="0"/>
              <a:t>на работе в сельском хозяйстве, выполняя такие функции, как пахота, посев, уборка урожая и другие агротехнические операции.</a:t>
            </a:r>
          </a:p>
          <a:p>
            <a:r>
              <a:rPr lang="ru-RU" sz="1600" b="1" dirty="0"/>
              <a:t>Тракторист-строитель</a:t>
            </a:r>
            <a:r>
              <a:rPr lang="ru-RU" sz="1600" dirty="0"/>
              <a:t>. Работает на строительных площадках, участвуя в разработке грунта, планировке местности, транспортировке строительных материалов и других строительных операциях.</a:t>
            </a:r>
          </a:p>
          <a:p>
            <a:r>
              <a:rPr lang="ru-RU" sz="1600" b="1" dirty="0" smtClean="0"/>
              <a:t>Тракторист-погрузчик</a:t>
            </a:r>
            <a:r>
              <a:rPr lang="ru-RU" sz="1600" dirty="0"/>
              <a:t>. Специализируется на управлении погрузчиками для перемещения и погрузки различных грузов.</a:t>
            </a:r>
          </a:p>
          <a:p>
            <a:r>
              <a:rPr lang="ru-RU" sz="1600" b="1" dirty="0" smtClean="0"/>
              <a:t>Тракторист </a:t>
            </a:r>
            <a:r>
              <a:rPr lang="ru-RU" sz="1600" b="1" dirty="0"/>
              <a:t>в горнодобывающей промышленности</a:t>
            </a:r>
            <a:r>
              <a:rPr lang="ru-RU" sz="1600" dirty="0"/>
              <a:t>. Управляет техникой на карьерах, шахтах и других объектах горнодобывающей промышленности.</a:t>
            </a:r>
          </a:p>
          <a:p>
            <a:r>
              <a:rPr lang="ru-RU" sz="1600" b="1" dirty="0" smtClean="0"/>
              <a:t>Тракторист-машинист </a:t>
            </a:r>
            <a:r>
              <a:rPr lang="ru-RU" sz="1600" b="1" dirty="0"/>
              <a:t>специализированной техники</a:t>
            </a:r>
            <a:r>
              <a:rPr lang="ru-RU" sz="1600" dirty="0"/>
              <a:t>. Управление тракторами с особыми </a:t>
            </a:r>
            <a:r>
              <a:rPr lang="ru-RU" sz="1600" dirty="0" smtClean="0"/>
              <a:t>функциями, например такими </a:t>
            </a:r>
            <a:r>
              <a:rPr lang="ru-RU" sz="1600" dirty="0"/>
              <a:t>как </a:t>
            </a:r>
            <a:r>
              <a:rPr lang="ru-RU" sz="1600" dirty="0" smtClean="0"/>
              <a:t>бульдозеры</a:t>
            </a:r>
            <a:r>
              <a:rPr lang="ru-RU" sz="1600" dirty="0"/>
              <a:t>.</a:t>
            </a:r>
            <a:endParaRPr lang="ru-RU" sz="600" dirty="0"/>
          </a:p>
        </p:txBody>
      </p:sp>
      <p:pic>
        <p:nvPicPr>
          <p:cNvPr id="3074" name="Picture 2" descr="https://sun9-88.userapi.com/s/v1/ig2/FJW_L5yr31O_Gq_JbkzCLAzW6WkDE3cULinbHgzN2aTtfqXwKV6X9Lhc3HyRoakhuKmGUSLrf7KOv62AB3NFWPC8.jpg?quality=95&amp;as=32x43,48x64,72x96,108x144,160x213,240x320,360x480,480x640,540x720,640x853,720x960,960x1280&amp;from=bu&amp;cs=96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24907"/>
            <a:ext cx="4645025" cy="619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4172" y="558800"/>
            <a:ext cx="4361935" cy="568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Трактористы </a:t>
            </a:r>
            <a:r>
              <a:rPr lang="ru-RU" b="1" dirty="0"/>
              <a:t>востребованы в различных отраслях, например:</a:t>
            </a:r>
          </a:p>
          <a:p>
            <a:r>
              <a:rPr lang="ru-RU" dirty="0"/>
              <a:t>сельское хозяйство (фермерские хозяйства, аграрные предприятия);</a:t>
            </a:r>
          </a:p>
          <a:p>
            <a:r>
              <a:rPr lang="ru-RU" dirty="0"/>
              <a:t>строительство (крупные строительные компании, дорожные работы);</a:t>
            </a:r>
          </a:p>
          <a:p>
            <a:r>
              <a:rPr lang="ru-RU" dirty="0"/>
              <a:t>коммунальные службы (работа в ЖКХ, расчистка и обслуживание городских улиц);</a:t>
            </a:r>
          </a:p>
          <a:p>
            <a:r>
              <a:rPr lang="ru-RU" dirty="0"/>
              <a:t>промышленность (транспортировка сырья и продукции).</a:t>
            </a:r>
          </a:p>
          <a:p>
            <a:endParaRPr lang="ru-RU" dirty="0"/>
          </a:p>
        </p:txBody>
      </p:sp>
      <p:pic>
        <p:nvPicPr>
          <p:cNvPr id="1026" name="Picture 2" descr="C:\Users\Старший Мастер\Downloads\IMG-20250620-WA0019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68" y="383059"/>
            <a:ext cx="4188939" cy="593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45455" y="637179"/>
            <a:ext cx="9244286" cy="262500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/>
              <a:t>Требования </a:t>
            </a:r>
            <a:r>
              <a:rPr lang="ru-RU" sz="1800" b="1" dirty="0"/>
              <a:t>к индивидуальным особенностям специалиста-тракториста: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Физическая сила и выносливость.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b="1" dirty="0" smtClean="0"/>
              <a:t>Профессия </a:t>
            </a:r>
            <a:r>
              <a:rPr lang="ru-RU" sz="1800" b="1" dirty="0"/>
              <a:t>связана с работой на открытом воздухе и выполнением физических </a:t>
            </a:r>
            <a:r>
              <a:rPr lang="ru-RU" sz="1800" b="1" dirty="0" smtClean="0"/>
              <a:t>нагрузок. 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ВЫСОКАЯ острота слуха и Зрения. Развитый глазомер</a:t>
            </a:r>
            <a:r>
              <a:rPr lang="ru-RU" sz="18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ru-RU" sz="1800" b="1" dirty="0" smtClean="0"/>
              <a:t>Точная </a:t>
            </a:r>
            <a:r>
              <a:rPr lang="ru-RU" sz="1800" b="1" dirty="0"/>
              <a:t>сенсомоторная </a:t>
            </a:r>
            <a:r>
              <a:rPr lang="ru-RU" sz="1800" b="1" dirty="0" smtClean="0"/>
              <a:t>реакция</a:t>
            </a:r>
            <a:r>
              <a:rPr lang="ru-RU" sz="18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Устойчивый </a:t>
            </a:r>
            <a:r>
              <a:rPr lang="ru-RU" sz="1800" dirty="0"/>
              <a:t>интерес к работе с </a:t>
            </a:r>
            <a:r>
              <a:rPr lang="ru-RU" sz="1800" dirty="0" smtClean="0"/>
              <a:t>техникой. </a:t>
            </a:r>
          </a:p>
          <a:p>
            <a:pPr>
              <a:spcBef>
                <a:spcPts val="0"/>
              </a:spcBef>
            </a:pPr>
            <a:r>
              <a:rPr lang="ru-RU" sz="1800" b="1" dirty="0" smtClean="0"/>
              <a:t>Техническая </a:t>
            </a:r>
            <a:r>
              <a:rPr lang="ru-RU" sz="1800" b="1" dirty="0"/>
              <a:t>наблюдательность и смекалка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  <p:pic>
        <p:nvPicPr>
          <p:cNvPr id="5124" name="Picture 4" descr="Тракторист - картинки для рабочего стола и фото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3" y="3376258"/>
            <a:ext cx="2654641" cy="226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ужчины, которые состоят на учёте в Центре занятости, обучаются в Тувинском с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63" y="3846649"/>
            <a:ext cx="3882083" cy="257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тарший Мастер\Downloads\IMG-20250620-WA0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8" y="3669957"/>
            <a:ext cx="3250146" cy="288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 smtClean="0"/>
              <a:t> </a:t>
            </a:r>
            <a:r>
              <a:rPr lang="ru-RU" altLang="en-US" b="1" i="1" dirty="0" smtClean="0"/>
              <a:t>Спасибо </a:t>
            </a:r>
            <a:r>
              <a:rPr lang="ru-RU" altLang="en-US" b="1" i="1" dirty="0"/>
              <a:t>за </a:t>
            </a:r>
            <a:r>
              <a:rPr lang="ru-RU" altLang="en-US" b="1" i="1" dirty="0" smtClean="0"/>
              <a:t>внимание! </a:t>
            </a:r>
            <a:endParaRPr lang="ru-RU" alt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71" y="1569308"/>
            <a:ext cx="7624118" cy="460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237</Words>
  <Application>Microsoft Office PowerPoint</Application>
  <PresentationFormat>Произвольный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Профессия: 35.01.27 «Мастер сельскохозяйственного производства»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Профессия: 35.01.27 «Мастер сельскохозяйственного производства»</dc:title>
  <dc:creator>informatika</dc:creator>
  <cp:lastModifiedBy>Старший Мастер</cp:lastModifiedBy>
  <cp:revision>13</cp:revision>
  <dcterms:created xsi:type="dcterms:W3CDTF">2026-01-30T06:55:00Z</dcterms:created>
  <dcterms:modified xsi:type="dcterms:W3CDTF">2026-02-02T03:46:17Z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0B58CC730C4A442B9DE5D80A321B4CA1_12</vt:lpwstr>
  </property>
  <property fmtid="{D5CDD505-2E9C-101B-9397-08002B2CF9AE}" pid="3" name="KSOProductBuildVer">
    <vt:lpwstr>1049-12.2.0.23196</vt:lpwstr>
  </property>
</Properties>
</file>