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8" r:id="rId3"/>
    <p:sldId id="522" r:id="rId4"/>
    <p:sldId id="524" r:id="rId5"/>
    <p:sldId id="521" r:id="rId6"/>
    <p:sldId id="525" r:id="rId7"/>
    <p:sldId id="520" r:id="rId8"/>
    <p:sldId id="526" r:id="rId9"/>
    <p:sldId id="325" r:id="rId10"/>
    <p:sldId id="505" r:id="rId11"/>
    <p:sldId id="504" r:id="rId12"/>
    <p:sldId id="507" r:id="rId13"/>
    <p:sldId id="508" r:id="rId14"/>
    <p:sldId id="427" r:id="rId15"/>
    <p:sldId id="354" r:id="rId16"/>
    <p:sldId id="458" r:id="rId17"/>
    <p:sldId id="312" r:id="rId18"/>
    <p:sldId id="513" r:id="rId19"/>
    <p:sldId id="514" r:id="rId20"/>
    <p:sldId id="499" r:id="rId21"/>
    <p:sldId id="528" r:id="rId22"/>
    <p:sldId id="512" r:id="rId23"/>
    <p:sldId id="358" r:id="rId24"/>
  </p:sldIdLst>
  <p:sldSz cx="9144000" cy="6858000" type="screen4x3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24"/>
    <p:restoredTop sz="93268"/>
  </p:normalViewPr>
  <p:slideViewPr>
    <p:cSldViewPr showGuides="1">
      <p:cViewPr>
        <p:scale>
          <a:sx n="80" d="100"/>
          <a:sy n="80" d="100"/>
        </p:scale>
        <p:origin x="-2430" y="-396"/>
      </p:cViewPr>
      <p:guideLst>
        <p:guide orient="horz" pos="217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2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F589604-850F-415E-AFF8-E4EB28D682F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</a:fld>
            <a:endParaRPr lang="ru-RU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white">
          <a:xfrm>
            <a:off x="0" y="5970588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9525" y="6053138"/>
            <a:ext cx="2249488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3" name="Дата 27"/>
          <p:cNvSpPr>
            <a:spLocks noGrp="1"/>
          </p:cNvSpPr>
          <p:nvPr>
            <p:ph type="dt" sz="half" idx="2"/>
          </p:nvPr>
        </p:nvSpPr>
        <p:spPr>
          <a:xfrm>
            <a:off x="76200" y="6069013"/>
            <a:ext cx="2057400" cy="685800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5" name="Нижний колонтитул 16"/>
          <p:cNvSpPr>
            <a:spLocks noGrp="1"/>
          </p:cNvSpPr>
          <p:nvPr>
            <p:ph type="ftr" sz="quarter" idx="3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6" name="Номер слайда 28"/>
          <p:cNvSpPr>
            <a:spLocks noGrp="1"/>
          </p:cNvSpPr>
          <p:nvPr>
            <p:ph type="sldNum" sz="quarter" idx="4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 vert="horz" anchor="ctr" anchorCtr="0"/>
          <a:p>
            <a:pPr algn="ctr">
              <a:buNone/>
            </a:pPr>
            <a:fld id="{9A0DB2DC-4C9A-4742-B13C-FB6460FD3503}" type="slidenum">
              <a:rPr lang="ru-RU" dirty="0">
                <a:solidFill>
                  <a:schemeClr val="tx2"/>
                </a:solidFill>
              </a:rPr>
            </a:fld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Garamond" panose="02020404030301010803" pitchFamily="18" charset="0"/>
              </a:rPr>
            </a:fld>
            <a:endParaRPr lang="ru-RU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</p:spPr>
        <p:txBody>
          <a:bodyPr vert="horz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4"/>
          </p:nvPr>
        </p:nvSpPr>
        <p:spPr>
          <a:xfrm rot="5400000">
            <a:off x="5989638" y="144463"/>
            <a:ext cx="533400" cy="244475"/>
          </a:xfrm>
          <a:prstGeom prst="rect">
            <a:avLst/>
          </a:prstGeom>
        </p:spPr>
        <p:txBody>
          <a:bodyPr vert="horz" anchor="ctr" anchorCtr="0"/>
          <a:p>
            <a:pPr algn="ctr">
              <a:buNone/>
            </a:pPr>
            <a:fld id="{9A0DB2DC-4C9A-4742-B13C-FB6460FD3503}" type="slidenum">
              <a:rPr lang="ru-RU" dirty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Garamond" panose="02020404030301010803" pitchFamily="18" charset="0"/>
              </a:rPr>
            </a:fld>
            <a:endParaRPr lang="ru-RU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Garamond" panose="02020404030301010803" pitchFamily="18" charset="0"/>
              </a:rPr>
            </a:fld>
            <a:endParaRPr lang="ru-RU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Дата 11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5" name="Номер слайда 12"/>
          <p:cNvSpPr>
            <a:spLocks noGrp="1"/>
          </p:cNvSpPr>
          <p:nvPr>
            <p:ph type="sldNum" sz="quarter" idx="4"/>
          </p:nvPr>
        </p:nvSpPr>
        <p:spPr>
          <a:xfrm>
            <a:off x="0" y="1752600"/>
            <a:ext cx="1295400" cy="701675"/>
          </a:xfrm>
          <a:prstGeom prst="rect">
            <a:avLst/>
          </a:prstGeom>
        </p:spPr>
        <p:txBody>
          <a:bodyPr vert="horz" anchor="ctr" anchorCtr="0">
            <a:noAutofit/>
          </a:bodyPr>
          <a:p>
            <a:pPr algn="ctr">
              <a:buNone/>
            </a:pPr>
            <a:fld id="{9A0DB2DC-4C9A-4742-B13C-FB6460FD3503}" type="slidenum">
              <a:rPr lang="ru-RU" sz="2400" dirty="0"/>
            </a:fld>
            <a:endParaRPr lang="ru-RU" sz="2400" dirty="0"/>
          </a:p>
        </p:txBody>
      </p:sp>
      <p:sp>
        <p:nvSpPr>
          <p:cNvPr id="16" name="Нижний колонтитул 13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Дата 7"/>
          <p:cNvSpPr>
            <a:spLocks noGrp="1"/>
          </p:cNvSpPr>
          <p:nvPr>
            <p:ph type="dt" sz="half" idx="1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rtlCol="0" anchor="ctr" anchorCtr="0"/>
          <a:p>
            <a:pPr algn="ctr">
              <a:buNone/>
            </a:pPr>
            <a:fld id="{9A0DB2DC-4C9A-4742-B13C-FB6460FD3503}" type="slidenum">
              <a:rPr lang="ru-RU" dirty="0"/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1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" name="Номер слайда 11"/>
          <p:cNvSpPr>
            <a:spLocks noGrp="1"/>
          </p:cNvSpPr>
          <p:nvPr>
            <p:ph type="sldNum" sz="quarter" idx="1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rtlCol="0" anchor="ctr" anchorCtr="0"/>
          <a:p>
            <a:pPr algn="ctr">
              <a:buNone/>
            </a:pPr>
            <a:fld id="{9A0DB2DC-4C9A-4742-B13C-FB6460FD3503}" type="slidenum">
              <a:rPr lang="ru-RU" dirty="0"/>
            </a:fld>
            <a:endParaRPr lang="ru-RU" dirty="0"/>
          </a:p>
        </p:txBody>
      </p:sp>
      <p:sp>
        <p:nvSpPr>
          <p:cNvPr id="12" name="Нижний колонтитул 13"/>
          <p:cNvSpPr>
            <a:spLocks noGrp="1"/>
          </p:cNvSpPr>
          <p:nvPr>
            <p:ph type="ftr" sz="quarter" idx="1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Garamond" panose="02020404030301010803" pitchFamily="18" charset="0"/>
              </a:rPr>
            </a:fld>
            <a:endParaRPr lang="ru-RU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Дата 1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1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 vert="horz" anchor="ctr" anchorCtr="0"/>
          <a:p>
            <a:pPr algn="ctr">
              <a:buNone/>
            </a:pPr>
            <a:fld id="{9A0DB2DC-4C9A-4742-B13C-FB6460FD3503}" type="slidenum">
              <a:rPr lang="ru-RU" dirty="0">
                <a:solidFill>
                  <a:schemeClr val="tx2"/>
                </a:solidFill>
              </a:rPr>
            </a:fld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Garamond" panose="02020404030301010803" pitchFamily="18" charset="0"/>
              </a:rPr>
            </a:fld>
            <a:endParaRPr lang="ru-RU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44638" y="4654550"/>
            <a:ext cx="759936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Дата 11"/>
          <p:cNvSpPr>
            <a:spLocks noGrp="1"/>
          </p:cNvSpPr>
          <p:nvPr>
            <p:ph type="dt" sz="half" idx="12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6" name="Номер слайда 12"/>
          <p:cNvSpPr>
            <a:spLocks noGrp="1"/>
          </p:cNvSpPr>
          <p:nvPr>
            <p:ph type="sldNum" sz="quarter" idx="4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vert="horz" rtlCol="0" anchor="ctr" anchorCtr="0"/>
          <a:p>
            <a:pPr algn="ctr">
              <a:buNone/>
            </a:pPr>
            <a:fld id="{9A0DB2DC-4C9A-4742-B13C-FB6460FD3503}" type="slidenum">
              <a:rPr lang="ru-RU" sz="2800" dirty="0"/>
            </a:fld>
            <a:endParaRPr lang="ru-RU" sz="2800" dirty="0"/>
          </a:p>
        </p:txBody>
      </p:sp>
      <p:sp>
        <p:nvSpPr>
          <p:cNvPr id="17" name="Нижний колонтитул 13"/>
          <p:cNvSpPr>
            <a:spLocks noGrp="1"/>
          </p:cNvSpPr>
          <p:nvPr>
            <p:ph type="ftr" sz="quarter" idx="3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2"/>
      </p:bgRef>
    </p:bg>
    <p:spTree>
      <p:nvGrpSpPr>
        <p:cNvPr id="1" name=""/>
        <p:cNvGrpSpPr/>
        <p:nvPr/>
      </p:nvGrpSpPr>
      <p:grpSpPr/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dirty="0"/>
              <a:t>Образец заголовка</a:t>
            </a:r>
            <a:endParaRPr lang="en-US" altLang="x-none" dirty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lang="en-US" altLang="x-none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Garamond" panose="02020404030301010803" pitchFamily="18" charset="0"/>
              </a:rPr>
            </a:fld>
            <a:endParaRPr lang="ru-RU" dirty="0">
              <a:latin typeface="Garamond" panose="02020404030301010803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anose="020B0602030504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anose="020B0602030504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anose="020B0602030504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anose="020B0602030504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anose="020B0602030504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anose="020B0602030504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anose="020B0602030504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 Unicode" panose="020B0602030504020204" pitchFamily="34" charset="0"/>
        </a:defRPr>
      </a:lvl9pPr>
    </p:titleStyle>
    <p:bodyStyle>
      <a:lvl1pPr marL="319405" indent="-319405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 panose="05000000000000000000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4" descr="D:\100OLYMP\вид техникума\IM005724.JPG"/>
          <p:cNvPicPr>
            <a:picLocks noGrp="1" noChangeAspect="1"/>
          </p:cNvPicPr>
          <p:nvPr>
            <p:ph type="pic" idx="1"/>
          </p:nvPr>
        </p:nvPicPr>
        <p:blipFill>
          <a:blip r:embed="rId1"/>
          <a:srcRect t="12346" b="12346"/>
          <a:stretch>
            <a:fillRect/>
          </a:stretch>
        </p:blipFill>
        <p:spPr>
          <a:noFill/>
          <a:ln/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228600" y="4953000"/>
            <a:ext cx="9144000" cy="1905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R="0" algn="ctr" defTabSz="914400" fontAlgn="auto"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kern="1200" cap="none" spc="0" normalizeH="0" baseline="0" noProof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R="0" algn="ctr" defTabSz="914400" fontAlgn="auto"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1" kern="1200" cap="none" spc="0" normalizeH="0" baseline="0" noProof="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220" name="Прямоугольник 6"/>
          <p:cNvSpPr/>
          <p:nvPr/>
        </p:nvSpPr>
        <p:spPr>
          <a:xfrm>
            <a:off x="228600" y="5562600"/>
            <a:ext cx="86868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Куртамышский сельскохозяйственный техникум – филиал федерального государственного бюджетного образовательного учреждения высшего  образования «Курганский государственный университет» </a:t>
            </a:r>
            <a:endParaRPr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Краткосрочные курсы</a:t>
            </a:r>
            <a:endParaRPr dirty="0"/>
          </a:p>
        </p:txBody>
      </p:sp>
      <p:pic>
        <p:nvPicPr>
          <p:cNvPr id="5" name="Picture 3" descr="E:\Фото Виртуоз шиномонтажа\DSCN8298.JPG"/>
          <p:cNvPicPr>
            <a:picLocks noChangeAspect="1" noChangeArrowheads="1"/>
          </p:cNvPicPr>
          <p:nvPr/>
        </p:nvPicPr>
        <p:blipFill>
          <a:blip r:embed="rId1" cstate="print"/>
          <a:srcRect l="22672"/>
          <a:stretch>
            <a:fillRect/>
          </a:stretch>
        </p:blipFill>
        <p:spPr bwMode="auto">
          <a:xfrm>
            <a:off x="228464" y="1600200"/>
            <a:ext cx="4013336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523999"/>
            <a:ext cx="4038600" cy="2674917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737760"/>
            <a:ext cx="4191000" cy="2775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52400" y="3758625"/>
            <a:ext cx="35814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marR="0" algn="just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ru-RU" sz="3200" kern="1200" cap="none" spc="0" normalizeH="0" baseline="0" noProof="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Рихтовщик кузовов</a:t>
            </a:r>
            <a:endParaRPr kumimoji="0" lang="ru-RU" sz="3200" kern="1200" cap="none" spc="0" normalizeH="0" baseline="0" noProof="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 cstate="print"/>
          <a:srcRect l="18621" t="3448" b="9747"/>
          <a:stretch>
            <a:fillRect/>
          </a:stretch>
        </p:blipFill>
        <p:spPr bwMode="auto">
          <a:xfrm>
            <a:off x="5105400" y="3581399"/>
            <a:ext cx="3714750" cy="2971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5334000" y="3200400"/>
            <a:ext cx="35814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marR="0" algn="just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ru-RU" sz="3200" kern="1200" cap="none" spc="0" normalizeH="0" baseline="0" noProof="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Монтировщик шин</a:t>
            </a:r>
            <a:endParaRPr kumimoji="0" lang="ru-RU" sz="3200" kern="1200" cap="none" spc="0" normalizeH="0" baseline="0" noProof="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Краткосрочные курсы</a:t>
            </a:r>
            <a:endParaRPr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228600" y="2209800"/>
            <a:ext cx="3371850" cy="44958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533400" y="1524000"/>
            <a:ext cx="28956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marR="0" algn="just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ru-RU" sz="2800" kern="1200" cap="none" spc="0" normalizeH="0" baseline="0" noProof="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Оператор ЭВМ</a:t>
            </a:r>
            <a:endParaRPr kumimoji="0" lang="ru-RU" sz="2800" kern="1200" cap="none" spc="0" normalizeH="0" baseline="0" noProof="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59397" name="Picture 5" descr="https://maiso.ru/files/user/350142/board/programmist-1s-magazin-supermarket-proshivka-kas-jJGDgO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581400"/>
            <a:ext cx="4111625" cy="3083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524000"/>
            <a:ext cx="3200400" cy="2400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7239000" y="1828800"/>
            <a:ext cx="17526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marR="0" algn="just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ru-RU" sz="2800" kern="1200" cap="none" spc="0" normalizeH="0" baseline="0" noProof="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Продавец</a:t>
            </a:r>
            <a:endParaRPr kumimoji="0" lang="ru-RU" sz="2800" kern="1200" cap="none" spc="0" normalizeH="0" baseline="0" noProof="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Краткосрочные курсы</a:t>
            </a:r>
            <a:endParaRPr dirty="0"/>
          </a:p>
        </p:txBody>
      </p:sp>
      <p:sp>
        <p:nvSpPr>
          <p:cNvPr id="10" name="TextBox 9"/>
          <p:cNvSpPr txBox="1"/>
          <p:nvPr/>
        </p:nvSpPr>
        <p:spPr>
          <a:xfrm>
            <a:off x="5181600" y="1676400"/>
            <a:ext cx="35814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marR="0" algn="ctr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ru-RU" sz="3200" kern="1200" cap="none" spc="0" normalizeH="0" baseline="0" noProof="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Тракторист</a:t>
            </a:r>
            <a:endParaRPr kumimoji="0" lang="ru-RU" sz="3200" kern="1200" cap="none" spc="0" normalizeH="0" baseline="0" noProof="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 cstate="print"/>
          <a:srcRect t="13559"/>
          <a:stretch>
            <a:fillRect/>
          </a:stretch>
        </p:blipFill>
        <p:spPr>
          <a:xfrm>
            <a:off x="228600" y="1447800"/>
            <a:ext cx="3810000" cy="439118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28600" y="5867400"/>
            <a:ext cx="396240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R="0" algn="ctr" defTabSz="914400">
              <a:spcBef>
                <a:spcPts val="0"/>
              </a:spcBef>
              <a:buClrTx/>
              <a:buSzTx/>
              <a:buFontTx/>
              <a:buNone/>
              <a:defRPr/>
            </a:pPr>
            <a:r>
              <a:rPr kumimoji="0" lang="ru-RU" sz="2400" kern="1200" cap="none" spc="0" normalizeH="0" baseline="0" noProof="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Слесарь механосборочных работ</a:t>
            </a:r>
            <a:endParaRPr kumimoji="0" lang="ru-RU" sz="2400" kern="1200" cap="none" spc="0" normalizeH="0" baseline="0" noProof="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43200"/>
            <a:ext cx="45720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2" descr="D:\Мои документы\Мои рисунки\фото акредитация идокументы по аккредитации\==IMG_4439.jpg"/>
          <p:cNvPicPr>
            <a:picLocks noGrp="1" noChangeAspect="1"/>
          </p:cNvPicPr>
          <p:nvPr>
            <p:ph sz="quarter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320800" y="1600200"/>
            <a:ext cx="6737350" cy="4495800"/>
          </a:xfrm>
          <a:ln/>
        </p:spPr>
      </p:pic>
      <p:pic>
        <p:nvPicPr>
          <p:cNvPr id="26628" name="Picture 2" descr="D:\Мои документы\Мои рисунки\фото акредитация идокументы по аккредитации\==IMG_443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3400" y="1600200"/>
            <a:ext cx="8229600" cy="52349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580" name="Заголовок 4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Библиотека</a:t>
            </a:r>
            <a:endParaRPr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1" name="Picture 4" descr="D:\фото с диска С\Фото дя отчета по реорганизации\Спортивный зал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14400" y="1600200"/>
            <a:ext cx="7308312" cy="48768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603" name="Заголовок 3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Спортивный зал</a:t>
            </a:r>
            <a:endParaRPr dirty="0"/>
          </a:p>
        </p:txBody>
      </p:sp>
    </p:spTree>
  </p:cSld>
  <p:clrMapOvr>
    <a:masterClrMapping/>
  </p:clrMapOvr>
  <p:transition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5" name="Picture 2" descr="C:\Users\Admin\AppData\Local\Temp\Rar$DIa0.417\Тренажерный зал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62000" y="1574852"/>
            <a:ext cx="7688263" cy="513074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6627" name="Заголовок 3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Тренажерный зал</a:t>
            </a:r>
            <a:endParaRPr dirty="0"/>
          </a:p>
        </p:txBody>
      </p:sp>
    </p:spTree>
  </p:cSld>
  <p:clrMapOvr>
    <a:masterClrMapping/>
  </p:clrMapOvr>
  <p:transition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Box 4"/>
          <p:cNvSpPr txBox="1"/>
          <p:nvPr/>
        </p:nvSpPr>
        <p:spPr>
          <a:xfrm>
            <a:off x="1524000" y="228600"/>
            <a:ext cx="6600825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/>
            <a:r>
              <a:rPr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техникума</a:t>
            </a:r>
            <a:endParaRPr sz="4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651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2057400"/>
            <a:ext cx="9070975" cy="4181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>
          <a:xfrm>
            <a:off x="182245" y="228600"/>
            <a:ext cx="5673725" cy="9906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Студенческая жизнь</a:t>
            </a:r>
            <a:endParaRPr dirty="0"/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sz="quarter" idx="1"/>
          </p:nvPr>
        </p:nvPicPr>
        <p:blipFill>
          <a:blip r:embed="rId1"/>
          <a:srcRect b="12536"/>
          <a:stretch>
            <a:fillRect/>
          </a:stretch>
        </p:blipFill>
        <p:spPr>
          <a:xfrm>
            <a:off x="5257800" y="4267200"/>
            <a:ext cx="3782695" cy="24447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33333" t="36667" r="35833" b="4074"/>
          <a:stretch>
            <a:fillRect/>
          </a:stretch>
        </p:blipFill>
        <p:spPr>
          <a:xfrm>
            <a:off x="5867400" y="685800"/>
            <a:ext cx="2982595" cy="322453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20000" t="21852" r="22500" b="23333"/>
          <a:stretch>
            <a:fillRect/>
          </a:stretch>
        </p:blipFill>
        <p:spPr>
          <a:xfrm>
            <a:off x="685800" y="1295400"/>
            <a:ext cx="5008880" cy="268605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 l="33333" t="22917" r="34193" b="4074"/>
          <a:stretch>
            <a:fillRect/>
          </a:stretch>
        </p:blipFill>
        <p:spPr>
          <a:xfrm>
            <a:off x="152400" y="3505200"/>
            <a:ext cx="2590800" cy="32766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rcRect l="27500" t="27778" r="25833" b="14444"/>
          <a:stretch>
            <a:fillRect/>
          </a:stretch>
        </p:blipFill>
        <p:spPr>
          <a:xfrm>
            <a:off x="2590800" y="4419600"/>
            <a:ext cx="2592070" cy="18053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sz="quarter" idx="1"/>
          </p:nvPr>
        </p:nvPicPr>
        <p:blipFill>
          <a:blip r:embed="rId1"/>
          <a:srcRect l="2278" t="23729" r="11272" b="5085"/>
          <a:stretch>
            <a:fillRect/>
          </a:stretch>
        </p:blipFill>
        <p:spPr>
          <a:xfrm>
            <a:off x="76200" y="1219200"/>
            <a:ext cx="4739640" cy="2927350"/>
          </a:xfrm>
          <a:prstGeom prst="rect">
            <a:avLst/>
          </a:prstGeom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673725" cy="990600"/>
          </a:xfrm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Студенческая жизнь</a:t>
            </a:r>
            <a:endParaRPr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505200"/>
            <a:ext cx="4268470" cy="320167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20833" t="18889" r="23333" b="10000"/>
          <a:stretch>
            <a:fillRect/>
          </a:stretch>
        </p:blipFill>
        <p:spPr>
          <a:xfrm>
            <a:off x="76200" y="3675380"/>
            <a:ext cx="4349115" cy="31159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rcRect l="24167" t="15926" r="25000" b="10000"/>
          <a:stretch>
            <a:fillRect/>
          </a:stretch>
        </p:blipFill>
        <p:spPr>
          <a:xfrm>
            <a:off x="5074920" y="228600"/>
            <a:ext cx="3832860" cy="31413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l="21667" t="14444" r="34167" b="8519"/>
          <a:stretch>
            <a:fillRect/>
          </a:stretch>
        </p:blipFill>
        <p:spPr>
          <a:xfrm>
            <a:off x="152400" y="2957830"/>
            <a:ext cx="3897630" cy="382397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l="20000" t="20370" r="27500" b="20370"/>
          <a:stretch>
            <a:fillRect/>
          </a:stretch>
        </p:blipFill>
        <p:spPr>
          <a:xfrm>
            <a:off x="4191000" y="152400"/>
            <a:ext cx="4800600" cy="3048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 l="33333" t="21852" r="33333" b="11481"/>
          <a:stretch>
            <a:fillRect/>
          </a:stretch>
        </p:blipFill>
        <p:spPr>
          <a:xfrm>
            <a:off x="4800600" y="3352800"/>
            <a:ext cx="3048000" cy="34290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rcRect l="20833" t="15926" r="22500" b="10000"/>
          <a:stretch>
            <a:fillRect/>
          </a:stretch>
        </p:blipFill>
        <p:spPr>
          <a:xfrm>
            <a:off x="152400" y="76200"/>
            <a:ext cx="3750945" cy="27578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9363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21.02.19 Землеустройство</a:t>
            </a:r>
            <a:endParaRPr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sz="quarter" idx="1"/>
          </p:nvPr>
        </p:nvSpPr>
        <p:spPr>
          <a:xfrm>
            <a:off x="4953000" y="5791200"/>
            <a:ext cx="4115435" cy="1026160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10 месяцев</a:t>
            </a:r>
            <a:endParaRPr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70" name="Содержимое 2"/>
          <p:cNvSpPr txBox="1"/>
          <p:nvPr/>
        </p:nvSpPr>
        <p:spPr>
          <a:xfrm>
            <a:off x="152400" y="1676400"/>
            <a:ext cx="3039110" cy="150749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buClr>
                <a:schemeClr val="accent2"/>
              </a:buClr>
              <a:buSzPct val="60000"/>
              <a:buFont typeface="Wingdings" panose="05000000000000000000" pitchFamily="2" charset="2"/>
            </a:pP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accent2"/>
              </a:buClr>
              <a:buSzPct val="60000"/>
              <a:buFont typeface="Wingdings" panose="05000000000000000000" pitchFamily="2" charset="2"/>
            </a:pP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землеустройству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l="20833" t="20370" r="25833" b="12963"/>
          <a:stretch>
            <a:fillRect/>
          </a:stretch>
        </p:blipFill>
        <p:spPr>
          <a:xfrm>
            <a:off x="76200" y="3627755"/>
            <a:ext cx="4454525" cy="313245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3333" t="38067" r="34167" b="5556"/>
          <a:stretch>
            <a:fillRect/>
          </a:stretch>
        </p:blipFill>
        <p:spPr>
          <a:xfrm>
            <a:off x="3429635" y="1524000"/>
            <a:ext cx="2510790" cy="244983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l="33333" t="20370" r="33333" b="10000"/>
          <a:stretch>
            <a:fillRect/>
          </a:stretch>
        </p:blipFill>
        <p:spPr>
          <a:xfrm>
            <a:off x="6019800" y="2209800"/>
            <a:ext cx="3048000" cy="3581400"/>
          </a:xfrm>
          <a:prstGeom prst="rect">
            <a:avLst/>
          </a:prstGeom>
        </p:spPr>
      </p:pic>
    </p:spTree>
  </p:cSld>
  <p:clrMapOvr>
    <a:masterClrMapping/>
  </p:clrMapOvr>
  <p:transition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l="28333" t="26296" r="30833" b="7037"/>
          <a:stretch>
            <a:fillRect/>
          </a:stretch>
        </p:blipFill>
        <p:spPr>
          <a:xfrm>
            <a:off x="5257800" y="152400"/>
            <a:ext cx="3733800" cy="3429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23333" t="23333" r="28333" b="23333"/>
          <a:stretch>
            <a:fillRect/>
          </a:stretch>
        </p:blipFill>
        <p:spPr>
          <a:xfrm>
            <a:off x="228600" y="304800"/>
            <a:ext cx="4902200" cy="304292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 l="25833" t="17407" r="21667" b="10000"/>
          <a:stretch>
            <a:fillRect/>
          </a:stretch>
        </p:blipFill>
        <p:spPr>
          <a:xfrm>
            <a:off x="228600" y="3644265"/>
            <a:ext cx="3993515" cy="31064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rcRect l="34167" t="21852" r="34167" b="26296"/>
          <a:stretch>
            <a:fillRect/>
          </a:stretch>
        </p:blipFill>
        <p:spPr>
          <a:xfrm>
            <a:off x="4724400" y="3810000"/>
            <a:ext cx="3192145" cy="29406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rcRect l="11667" t="4444" r="13333" b="-556"/>
          <a:stretch>
            <a:fillRect/>
          </a:stretch>
        </p:blipFill>
        <p:spPr>
          <a:xfrm>
            <a:off x="152400" y="3429000"/>
            <a:ext cx="3429000" cy="329565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25000" t="30741" r="21667" b="8519"/>
          <a:stretch>
            <a:fillRect/>
          </a:stretch>
        </p:blipFill>
        <p:spPr>
          <a:xfrm>
            <a:off x="5053965" y="4191000"/>
            <a:ext cx="4001770" cy="25641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 l="20000" t="14444" r="26667" b="4074"/>
          <a:stretch>
            <a:fillRect/>
          </a:stretch>
        </p:blipFill>
        <p:spPr>
          <a:xfrm>
            <a:off x="228600" y="152400"/>
            <a:ext cx="3395980" cy="291909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rcRect l="35833" t="21852" r="33333" b="12963"/>
          <a:stretch>
            <a:fillRect/>
          </a:stretch>
        </p:blipFill>
        <p:spPr>
          <a:xfrm>
            <a:off x="6536055" y="381000"/>
            <a:ext cx="2426335" cy="2886075"/>
          </a:xfrm>
          <a:prstGeom prst="rect">
            <a:avLst/>
          </a:prstGeom>
        </p:spPr>
      </p:pic>
      <p:pic>
        <p:nvPicPr>
          <p:cNvPr id="10" name="Замещающее содержимое 9"/>
          <p:cNvPicPr>
            <a:picLocks noChangeAspect="1"/>
          </p:cNvPicPr>
          <p:nvPr>
            <p:ph sz="quarter" idx="1"/>
          </p:nvPr>
        </p:nvPicPr>
        <p:blipFill>
          <a:blip r:embed="rId5"/>
          <a:srcRect l="35190" t="23729" r="37160" b="23729"/>
          <a:stretch>
            <a:fillRect/>
          </a:stretch>
        </p:blipFill>
        <p:spPr>
          <a:xfrm>
            <a:off x="3886200" y="1564005"/>
            <a:ext cx="2397760" cy="25634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70" name="Picture 4" descr="Изображение 006"/>
          <p:cNvPicPr>
            <a:picLocks noChangeAspect="1"/>
          </p:cNvPicPr>
          <p:nvPr/>
        </p:nvPicPr>
        <p:blipFill>
          <a:blip r:embed="rId1"/>
          <a:srcRect l="21071" t="4443" b="18889"/>
          <a:stretch>
            <a:fillRect/>
          </a:stretch>
        </p:blipFill>
        <p:spPr>
          <a:xfrm>
            <a:off x="-269875" y="0"/>
            <a:ext cx="94138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1676400"/>
          </a:xfrm>
        </p:spPr>
        <p:txBody>
          <a:bodyPr vert="horz" wrap="square" lIns="91440" tIns="45720" rIns="91440" bIns="45720" numCol="1" anchor="ctr" anchorCtr="0" compatLnSpc="1"/>
          <a:p>
            <a:pPr algn="ctr" eaLnBrk="1" hangingPunct="1"/>
            <a:br>
              <a:rPr sz="4000" dirty="0"/>
            </a:br>
            <a:br>
              <a:rPr sz="4000" dirty="0"/>
            </a:br>
            <a:br>
              <a:rPr sz="4000" dirty="0"/>
            </a:br>
            <a:br>
              <a:rPr sz="4000" dirty="0"/>
            </a:br>
            <a:r>
              <a:rPr sz="4000" dirty="0"/>
              <a:t>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</a:t>
            </a:r>
            <a:b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Куртамышский  сельскохозяйственный  техникум – филиал ФГБОУ ВО «КГУ»</a:t>
            </a:r>
            <a:br>
              <a:rPr sz="4000" dirty="0"/>
            </a:br>
            <a:br>
              <a:rPr sz="4000" dirty="0"/>
            </a:br>
            <a:br>
              <a:rPr sz="4000" dirty="0"/>
            </a:br>
            <a:br>
              <a:rPr sz="4000" dirty="0"/>
            </a:br>
            <a:endParaRPr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9363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21.02.19 Землеустройство</a:t>
            </a:r>
            <a:endParaRPr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1" name="Содержимое 2"/>
          <p:cNvSpPr txBox="1"/>
          <p:nvPr/>
        </p:nvSpPr>
        <p:spPr>
          <a:xfrm>
            <a:off x="0" y="1600200"/>
            <a:ext cx="4419600" cy="2011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buClr>
                <a:schemeClr val="accent2"/>
              </a:buClr>
              <a:buSzPct val="60000"/>
              <a:buFont typeface="Wingdings" panose="05000000000000000000" pitchFamily="2" charset="2"/>
            </a:pPr>
            <a:endParaRPr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2" name="Содержимое 6"/>
          <p:cNvSpPr>
            <a:spLocks noGrp="1"/>
          </p:cNvSpPr>
          <p:nvPr>
            <p:ph sz="quarter" idx="1"/>
          </p:nvPr>
        </p:nvSpPr>
        <p:spPr>
          <a:xfrm>
            <a:off x="304800" y="1828800"/>
            <a:ext cx="8610600" cy="4495800"/>
          </a:xfrm>
          <a:ln/>
        </p:spPr>
        <p:txBody>
          <a:bodyPr vert="horz" wrap="square" lIns="91440" tIns="45720" rIns="91440" bIns="45720" anchor="t" anchorCtr="0"/>
          <a:p>
            <a:pPr marL="177800" indent="357505" algn="just"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направлено на подготовку специалистов в проведении проектно-изыскательных работ для целей землеустройства и кадастра; в проектировании, организации и устройстве территорий различного назначения;  в организации правового регулирования отношений при проведении землеустройства; в осуществлении контроля использования и охраны ресурсов и окружающей среды.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9363"/>
          </a:xfrm>
        </p:spPr>
        <p:txBody>
          <a:bodyPr vert="horz" wrap="square" lIns="91440" tIns="45720" rIns="91440" bIns="45720" numCol="1" anchor="ctr" anchorCtr="0" compatLnSpc="1"/>
          <a:p>
            <a:pPr algn="ctr" eaLnBrk="1" hangingPunct="1"/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09.02.07 Информационные системы и программирование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15" name="Содержимое 2"/>
          <p:cNvSpPr>
            <a:spLocks noGrp="1"/>
          </p:cNvSpPr>
          <p:nvPr>
            <p:ph sz="quarter" idx="1"/>
          </p:nvPr>
        </p:nvSpPr>
        <p:spPr>
          <a:xfrm>
            <a:off x="4572000" y="4953000"/>
            <a:ext cx="4419600" cy="1905000"/>
          </a:xfrm>
          <a:ln/>
        </p:spPr>
        <p:txBody>
          <a:bodyPr vert="horz" wrap="square" lIns="91440" tIns="45720" rIns="91440" bIns="45720" anchor="t" anchorCtr="0"/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 10 месяцев</a:t>
            </a:r>
            <a:endParaRPr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endParaRPr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16" name="Содержимое 2"/>
          <p:cNvSpPr txBox="1"/>
          <p:nvPr/>
        </p:nvSpPr>
        <p:spPr>
          <a:xfrm>
            <a:off x="0" y="1524000"/>
            <a:ext cx="4495800" cy="1905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buClr>
                <a:schemeClr val="accent2"/>
              </a:buClr>
              <a:buSzPct val="60000"/>
              <a:buFont typeface="Wingdings" panose="05000000000000000000" pitchFamily="2" charset="2"/>
            </a:pP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accent2"/>
              </a:buClr>
              <a:buSzPct val="60000"/>
              <a:buFont typeface="Wingdings" panose="05000000000000000000" pitchFamily="2" charset="2"/>
            </a:pP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по информационным системам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2225" name="Рисунок 4"/>
          <p:cNvPicPr>
            <a:picLocks noChangeArrowheads="1"/>
          </p:cNvPicPr>
          <p:nvPr/>
        </p:nvPicPr>
        <p:blipFill>
          <a:blip r:embed="rId1"/>
          <a:srcRect l="4124" t="5022" r="11340" b="12970"/>
          <a:stretch>
            <a:fillRect/>
          </a:stretch>
        </p:blipFill>
        <p:spPr bwMode="auto">
          <a:xfrm>
            <a:off x="228600" y="3505200"/>
            <a:ext cx="38862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7" name="Picture 3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676400"/>
            <a:ext cx="4561036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249363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09.02.07 Информационные системы и программирование</a:t>
            </a:r>
            <a:endParaRPr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39" name="Содержимое 2"/>
          <p:cNvSpPr txBox="1"/>
          <p:nvPr/>
        </p:nvSpPr>
        <p:spPr>
          <a:xfrm>
            <a:off x="0" y="1600200"/>
            <a:ext cx="4419600" cy="2011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buClr>
                <a:schemeClr val="accent2"/>
              </a:buClr>
              <a:buSzPct val="60000"/>
              <a:buFont typeface="Wingdings" panose="05000000000000000000" pitchFamily="2" charset="2"/>
            </a:pPr>
            <a:endParaRPr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0" name="Содержимое 6"/>
          <p:cNvSpPr>
            <a:spLocks noGrp="1"/>
          </p:cNvSpPr>
          <p:nvPr>
            <p:ph sz="quarter" idx="1"/>
          </p:nvPr>
        </p:nvSpPr>
        <p:spPr>
          <a:xfrm>
            <a:off x="304800" y="1828800"/>
            <a:ext cx="8534400" cy="4495800"/>
          </a:xfrm>
          <a:ln/>
        </p:spPr>
        <p:txBody>
          <a:bodyPr vert="horz" wrap="square" lIns="91440" tIns="45720" rIns="91440" bIns="45720" anchor="t" anchorCtr="0"/>
          <a:p>
            <a:pPr marL="177800" indent="357505" algn="just"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направлено на разработку модулей программного обеспечения для компьютерных систем; осуществление интеграции программных модулей; сопровождение и обслуживание программного обеспечения компьютерных систем, проектирование и разработку информационных систем; соадминистрирование баз данных и серверов; разработку дизайна веб-приложений; администрирование информационных ресурсов; разработку, администрирование и защиту баз данных.  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rcRect l="34167" t="18889" r="36667" b="23333"/>
          <a:stretch>
            <a:fillRect/>
          </a:stretch>
        </p:blipFill>
        <p:spPr>
          <a:xfrm>
            <a:off x="6781800" y="4191000"/>
            <a:ext cx="2295525" cy="2557780"/>
          </a:xfrm>
          <a:prstGeom prst="rect">
            <a:avLst/>
          </a:prstGeom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90600"/>
          </a:xfrm>
          <a:ln/>
        </p:spPr>
        <p:txBody>
          <a:bodyPr vert="horz" wrap="square" lIns="91440" tIns="45720" rIns="91440" bIns="45720" anchor="ctr" anchorCtr="0"/>
          <a:p>
            <a:pPr algn="ctr"/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23.02.07 Техническое обслуживание и ремонт автотранспортных средств</a:t>
            </a:r>
            <a:endParaRPr b="1" dirty="0"/>
          </a:p>
        </p:txBody>
      </p:sp>
      <p:sp>
        <p:nvSpPr>
          <p:cNvPr id="7" name="Содержимое 2"/>
          <p:cNvSpPr txBox="1">
            <a:spLocks noGrp="1"/>
          </p:cNvSpPr>
          <p:nvPr>
            <p:ph sz="quarter" idx="1"/>
          </p:nvPr>
        </p:nvSpPr>
        <p:spPr>
          <a:xfrm>
            <a:off x="152400" y="1676400"/>
            <a:ext cx="3429000" cy="1600200"/>
          </a:xfrm>
        </p:spPr>
        <p:txBody>
          <a:bodyPr vert="horz" wrap="square" lIns="91440" tIns="45720" rIns="91440" bIns="45720" numCol="1" anchor="t" anchorCtr="0" compatLnSpc="1"/>
          <a:p>
            <a:pPr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  <a:endParaRPr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endParaRPr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4" name="Содержимое 2"/>
          <p:cNvSpPr txBox="1"/>
          <p:nvPr/>
        </p:nvSpPr>
        <p:spPr>
          <a:xfrm>
            <a:off x="3505200" y="4724400"/>
            <a:ext cx="3291205" cy="1016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19405" indent="-319405">
              <a:buClr>
                <a:schemeClr val="accent2"/>
              </a:buClr>
              <a:buSzPct val="60000"/>
              <a:buFont typeface="Wingdings" panose="05000000000000000000" pitchFamily="2" charset="2"/>
            </a:pP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endParaRPr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9405" indent="-319405" algn="ctr">
              <a:buClr>
                <a:schemeClr val="accent2"/>
              </a:buClr>
              <a:buSzPct val="60000"/>
              <a:buFont typeface="Wingdings" panose="05000000000000000000" pitchFamily="2" charset="2"/>
            </a:pPr>
            <a:r>
              <a:rPr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 10 месяцев</a:t>
            </a:r>
            <a:endParaRPr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9405" indent="-319405">
              <a:buClr>
                <a:schemeClr val="accent2"/>
              </a:buClr>
              <a:buSzPct val="60000"/>
              <a:buFont typeface="Wingdings" panose="05000000000000000000" pitchFamily="2" charset="2"/>
            </a:pPr>
            <a:endParaRPr sz="4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365" name="AutoShape 8" descr="C:\Users\Козлова С М\Desktop\техникум фото\SSsRp_JPvYiqW1JLNLY8Stz0JBysJlSUpSEuRqdxkj-pImzW29h5bVJrIWNS7YmKRk6P3XdDKGo6c0bjlylcI42y.jpg"/>
          <p:cNvSpPr>
            <a:spLocks noChangeAspect="1"/>
          </p:cNvSpPr>
          <p:nvPr/>
        </p:nvSpPr>
        <p:spPr>
          <a:xfrm>
            <a:off x="57150" y="-136525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dirty="0">
              <a:latin typeface="Garamond" panose="02020404030301010803" pitchFamily="18" charset="0"/>
            </a:endParaRP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/>
          <a:srcRect l="25000" t="27407" r="34167" b="23704"/>
          <a:stretch>
            <a:fillRect/>
          </a:stretch>
        </p:blipFill>
        <p:spPr bwMode="auto">
          <a:xfrm>
            <a:off x="3352800" y="1600200"/>
            <a:ext cx="4186382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"/>
          <a:srcRect l="30417" t="16667" r="44583" b="27778"/>
          <a:stretch>
            <a:fillRect/>
          </a:stretch>
        </p:blipFill>
        <p:spPr bwMode="auto">
          <a:xfrm>
            <a:off x="152400" y="3072130"/>
            <a:ext cx="2941320" cy="367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249363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23.02.07 Техническое обслуживание и ремонт автотранспортных средств</a:t>
            </a:r>
            <a:endParaRPr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87" name="Содержимое 2"/>
          <p:cNvSpPr txBox="1"/>
          <p:nvPr/>
        </p:nvSpPr>
        <p:spPr>
          <a:xfrm>
            <a:off x="0" y="1600200"/>
            <a:ext cx="4419600" cy="20113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buClr>
                <a:schemeClr val="accent2"/>
              </a:buClr>
              <a:buSzPct val="60000"/>
              <a:buFont typeface="Wingdings" panose="05000000000000000000" pitchFamily="2" charset="2"/>
            </a:pPr>
            <a:endParaRPr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88" name="Содержимое 6"/>
          <p:cNvSpPr>
            <a:spLocks noGrp="1"/>
          </p:cNvSpPr>
          <p:nvPr>
            <p:ph sz="quarter" idx="1"/>
          </p:nvPr>
        </p:nvSpPr>
        <p:spPr>
          <a:xfrm>
            <a:off x="304800" y="1828800"/>
            <a:ext cx="8534400" cy="4495800"/>
          </a:xfrm>
          <a:ln/>
        </p:spPr>
        <p:txBody>
          <a:bodyPr vert="horz" wrap="square" lIns="91440" tIns="45720" rIns="91440" bIns="45720" anchor="t" anchorCtr="0"/>
          <a:p>
            <a:pPr marL="177800" indent="357505" algn="just"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направлено на подготовку специалистов в техническом обслуживании и ремонте автомобильных двигателей, электрооборудования и электронных систем автомобилей, шасси автомобилей; в проведении кузовного ремонта; в организации процесса по техническому обслуживанию и ремонту автомобиля; в организации процесса модернизации и модификации  автотранспортных средств.</a:t>
            </a:r>
            <a:endParaRPr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9363"/>
          </a:xfrm>
          <a:ln/>
        </p:spPr>
        <p:txBody>
          <a:bodyPr vert="horz" wrap="square" lIns="91440" tIns="45720" rIns="91440" bIns="45720" anchor="ctr" anchorCtr="0"/>
          <a:p>
            <a:pPr algn="ctr" eaLnBrk="1" hangingPunct="1"/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 обучение</a:t>
            </a:r>
            <a:endParaRPr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4724400" cy="1371600"/>
          </a:xfrm>
          <a:ln/>
        </p:spPr>
        <p:txBody>
          <a:bodyPr vert="horz" wrap="square" lIns="91440" tIns="45720" rIns="91440" bIns="45720" anchor="t" anchorCtr="0"/>
          <a:p>
            <a:pPr algn="ctr">
              <a:buClr>
                <a:schemeClr val="accent2"/>
              </a:buClr>
              <a:buSzPct val="60000"/>
              <a:buFont typeface="Wingdings" panose="05000000000000000000" pitchFamily="2" charset="2"/>
              <a:buNone/>
            </a:pP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23.02.07  Техническое обслуживание и ремонт автотранспортных средств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412" name="Рисунок 12"/>
          <p:cNvPicPr/>
          <p:nvPr/>
        </p:nvPicPr>
        <p:blipFill>
          <a:blip r:embed="rId1"/>
          <a:srcRect l="5705" t="8171" r="6375" b="7782"/>
          <a:stretch>
            <a:fillRect/>
          </a:stretch>
        </p:blipFill>
        <p:spPr>
          <a:xfrm>
            <a:off x="5105400" y="1600200"/>
            <a:ext cx="3810000" cy="320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3" name="Прямоугольник 6"/>
          <p:cNvSpPr/>
          <p:nvPr/>
        </p:nvSpPr>
        <p:spPr>
          <a:xfrm>
            <a:off x="4800600" y="5105400"/>
            <a:ext cx="43434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buFont typeface="Wingdings" panose="05000000000000000000" pitchFamily="2" charset="2"/>
            </a:pP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 Специалист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</a:pP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 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</a:pP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года 10 месяцев</a:t>
            </a:r>
            <a:endParaRPr sz="2400" dirty="0">
              <a:latin typeface="Garamond" panose="02020404030301010803" pitchFamily="18" charset="0"/>
            </a:endParaRPr>
          </a:p>
        </p:txBody>
      </p:sp>
      <p:pic>
        <p:nvPicPr>
          <p:cNvPr id="14344" name="Picture 8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276600"/>
            <a:ext cx="4744528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/>
          <p:cNvSpPr txBox="1"/>
          <p:nvPr/>
        </p:nvSpPr>
        <p:spPr bwMode="auto">
          <a:xfrm>
            <a:off x="0" y="0"/>
            <a:ext cx="9144000" cy="12493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>
              <a:buNone/>
            </a:pPr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 обучение</a:t>
            </a:r>
            <a:endParaRPr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p>
            <a:pPr eaLnBrk="1" hangingPunct="1"/>
            <a:r>
              <a:rPr dirty="0"/>
              <a:t>Краткосрочные курсы</a:t>
            </a:r>
            <a:endParaRPr dirty="0"/>
          </a:p>
        </p:txBody>
      </p:sp>
      <p:graphicFrame>
        <p:nvGraphicFramePr>
          <p:cNvPr id="20483" name="Замещающее содержимое 20482"/>
          <p:cNvGraphicFramePr/>
          <p:nvPr>
            <p:ph sz="quarter" idx="1"/>
          </p:nvPr>
        </p:nvGraphicFramePr>
        <p:xfrm>
          <a:off x="0" y="1676400"/>
          <a:ext cx="9144000" cy="49530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Lucida Sans Unicode" panose="020B0602030504020204" pitchFamily="34" charset="0"/>
                        </a:rPr>
                        <a:t>Профессия</a:t>
                      </a:r>
                      <a:endParaRPr lang="ru-RU" altLang="en-US" sz="2400" b="1" dirty="0">
                        <a:solidFill>
                          <a:srgbClr val="FFFFFF"/>
                        </a:solidFill>
                        <a:latin typeface="Lucida Sans Unicode" panose="020B0602030504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Font typeface="Wingdings" panose="05000000000000000000" pitchFamily="2" charset="2"/>
                        <a:buChar char="Ø"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Слесарь по ремонту сельхозмашин и оборудования</a:t>
                      </a:r>
                      <a:endParaRPr lang="ru-RU" altLang="en-US" sz="2400" dirty="0">
                        <a:solidFill>
                          <a:srgbClr val="000000"/>
                        </a:solidFill>
                        <a:latin typeface="Lucida Sans Unicode" panose="020B0602030504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Font typeface="Wingdings" panose="05000000000000000000" pitchFamily="2" charset="2"/>
                        <a:buChar char="Ø"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Слесарь по ремонту автомобилей</a:t>
                      </a:r>
                      <a:endParaRPr lang="ru-RU" altLang="en-US" sz="2400" dirty="0">
                        <a:solidFill>
                          <a:srgbClr val="000000"/>
                        </a:solidFill>
                        <a:latin typeface="Lucida Sans Unicode" panose="020B0602030504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Font typeface="Wingdings" panose="05000000000000000000" pitchFamily="2" charset="2"/>
                        <a:buChar char="Ø"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Оператор электронно-вычислительных и вычислительных машин</a:t>
                      </a:r>
                      <a:endParaRPr lang="ru-RU" alt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Font typeface="Wingdings" panose="05000000000000000000" pitchFamily="2" charset="2"/>
                        <a:buChar char="Ø"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Замерщик на топографогеодезических и маркшейдерских работах</a:t>
                      </a:r>
                      <a:endParaRPr lang="ru-RU" altLang="en-US" sz="2400" dirty="0">
                        <a:solidFill>
                          <a:srgbClr val="000000"/>
                        </a:solidFill>
                        <a:latin typeface="Lucida Sans Unicode" panose="020B0602030504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Font typeface="Wingdings" panose="05000000000000000000" pitchFamily="2" charset="2"/>
                        <a:buChar char="Ø"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Слесарь механосборочных работ</a:t>
                      </a:r>
                      <a:endParaRPr lang="ru-RU" alt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Font typeface="Wingdings" panose="05000000000000000000" pitchFamily="2" charset="2"/>
                        <a:buChar char="Ø"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Рихтовщик кузовов</a:t>
                      </a:r>
                      <a:endParaRPr lang="ru-RU" altLang="en-US" sz="2400" dirty="0">
                        <a:solidFill>
                          <a:srgbClr val="000000"/>
                        </a:solidFill>
                        <a:latin typeface="Lucida Sans Unicode" panose="020B0602030504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Font typeface="Wingdings" panose="05000000000000000000" pitchFamily="2" charset="2"/>
                        <a:buChar char="Ø"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Монтировщик шин</a:t>
                      </a:r>
                      <a:endParaRPr lang="ru-RU" altLang="en-US" sz="2400" dirty="0">
                        <a:solidFill>
                          <a:srgbClr val="000000"/>
                        </a:solidFill>
                        <a:latin typeface="Lucida Sans Unicode" panose="020B0602030504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Font typeface="Wingdings" panose="05000000000000000000" pitchFamily="2" charset="2"/>
                        <a:buChar char="Ø"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Машинист бульдозера</a:t>
                      </a:r>
                      <a:endParaRPr lang="ru-RU" altLang="en-US" sz="2400" dirty="0">
                        <a:solidFill>
                          <a:srgbClr val="000000"/>
                        </a:solidFill>
                        <a:latin typeface="Lucida Sans Unicode" panose="020B0602030504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495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Font typeface="Wingdings" panose="05000000000000000000" pitchFamily="2" charset="2"/>
                        <a:buChar char="Ø"/>
                      </a:pPr>
                      <a:r>
                        <a:rPr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Электромонтёр по ремонту и обслуживанию электрооборудования</a:t>
                      </a:r>
                      <a:endParaRPr lang="ru-RU" altLang="en-US" sz="2400" dirty="0">
                        <a:solidFill>
                          <a:srgbClr val="000000"/>
                        </a:solidFill>
                        <a:latin typeface="Lucida Sans Unicode" panose="020B0602030504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Другая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0</TotalTime>
  <Words>2687</Words>
  <Application>WPS Presentation</Application>
  <PresentationFormat>Экран (4:3)</PresentationFormat>
  <Paragraphs>108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SimSun</vt:lpstr>
      <vt:lpstr>Wingdings</vt:lpstr>
      <vt:lpstr>Garamond</vt:lpstr>
      <vt:lpstr>Lucida Sans Unicode</vt:lpstr>
      <vt:lpstr>Wingdings 2</vt:lpstr>
      <vt:lpstr>Calibri</vt:lpstr>
      <vt:lpstr>Times New Roman</vt:lpstr>
      <vt:lpstr>Wingdings</vt:lpstr>
      <vt:lpstr>Microsoft YaHei</vt:lpstr>
      <vt:lpstr>Arial Unicode MS</vt:lpstr>
      <vt:lpstr>Обычная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Козлова С М</cp:lastModifiedBy>
  <cp:revision>407</cp:revision>
  <dcterms:created xsi:type="dcterms:W3CDTF">2026-02-06T06:06:21Z</dcterms:created>
  <dcterms:modified xsi:type="dcterms:W3CDTF">2026-02-06T10:13:21Z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ICV">
    <vt:lpwstr>A64FB5920DAA44AAAB863B471895916B_12</vt:lpwstr>
  </property>
  <property fmtid="{D5CDD505-2E9C-101B-9397-08002B2CF9AE}" pid="4" name="KSOProductBuildVer">
    <vt:lpwstr>1049-12.2.0.23196</vt:lpwstr>
  </property>
</Properties>
</file>