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7" r:id="rId4"/>
    <p:sldId id="284" r:id="rId5"/>
    <p:sldId id="278" r:id="rId6"/>
    <p:sldId id="285" r:id="rId7"/>
    <p:sldId id="283" r:id="rId8"/>
    <p:sldId id="280" r:id="rId9"/>
    <p:sldId id="269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903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92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54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1466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51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96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21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855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0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08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51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42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99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58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02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86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70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AF9-BEFD-4449-AC31-61D172F2DA13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80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Варгашинский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центр»</a:t>
            </a: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97969"/>
            <a:ext cx="2867016" cy="26307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C4F604-F43E-419B-BCAD-D47E8349E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2655"/>
            <a:ext cx="4032448" cy="30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33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50D5C4-E2F3-4ABE-AC6E-B7323EA0A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Подготавливаемые профессии </a:t>
            </a:r>
            <a:b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7603FB-5BD1-4901-B9F4-33BFA197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551266"/>
            <a:ext cx="7787291" cy="28803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300" b="1" dirty="0">
                <a:solidFill>
                  <a:srgbClr val="C00000"/>
                </a:solidFill>
              </a:rPr>
              <a:t>Среднее профессиональное образование: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300" b="1" dirty="0"/>
              <a:t>Повар, кондитер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300" b="1" dirty="0"/>
              <a:t>Мастер отделочных строительных и декоративных работ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300" b="1" dirty="0"/>
              <a:t>Электромонтер по ремонту и обслуживанию электрооборудования (по отраслям)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300" b="1" dirty="0"/>
              <a:t>Сварщик (ручной и частично механизированной сварки (наплавки)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300" b="1" dirty="0"/>
              <a:t>Мастер слесарных работ</a:t>
            </a:r>
          </a:p>
          <a:p>
            <a:pPr algn="ctr"/>
            <a:r>
              <a:rPr lang="ru-RU" sz="4300" b="1" dirty="0">
                <a:solidFill>
                  <a:srgbClr val="C00000"/>
                </a:solidFill>
              </a:rPr>
              <a:t>Профессиональная подготовка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4300" b="1" dirty="0"/>
              <a:t>Кондитер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4300" b="1" dirty="0"/>
              <a:t>Штукатур, маляр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4300" b="1" dirty="0"/>
              <a:t>Столяр строительный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4300" b="1" dirty="0" err="1"/>
              <a:t>Плодоовощевод</a:t>
            </a:r>
            <a:r>
              <a:rPr lang="ru-RU" sz="4300" b="1" dirty="0"/>
              <a:t>, цветовод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4300" b="1" dirty="0"/>
              <a:t>Пекарь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4300" b="1" dirty="0"/>
              <a:t>Швея и другие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5CED30-AC13-4550-A8F1-29F1082D21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0177" y="4606239"/>
            <a:ext cx="1459409" cy="194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E8DF6F-130C-4E9C-822D-7828968ED4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9234" y="2886520"/>
            <a:ext cx="1881276" cy="1408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B75348F-62EA-4E73-A495-A898BB32F8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772816"/>
            <a:ext cx="1997090" cy="10134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0E8C697-343B-402C-A32F-3CBC873E525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322" y="4415775"/>
            <a:ext cx="1503684" cy="1503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35AF4A-626E-4C0B-849C-2543381BAA3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322" y="509027"/>
            <a:ext cx="1450587" cy="10865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4139A1-D98C-41F6-9F5B-B42BE7BCB69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34749" y="2969558"/>
            <a:ext cx="1881276" cy="12248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EBC051-7E90-4125-9B23-7A3BAAF8630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47392" y="4647117"/>
            <a:ext cx="2032715" cy="15245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DC939E3-06F0-47EF-9484-5E0D9ECF97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2828" t="12569" b="32389"/>
          <a:stretch/>
        </p:blipFill>
        <p:spPr>
          <a:xfrm>
            <a:off x="5724128" y="4825963"/>
            <a:ext cx="1367769" cy="17367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3E388F7-35E9-42C8-B288-A9A44FEBB5C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2886520"/>
            <a:ext cx="1621147" cy="12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38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4688"/>
            <a:ext cx="818388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Условия для обучающихся</a:t>
            </a:r>
            <a:br>
              <a:rPr lang="ru-RU" sz="18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80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2304256"/>
          </a:xfrm>
        </p:spPr>
        <p:txBody>
          <a:bodyPr/>
          <a:lstStyle/>
          <a:p>
            <a:endParaRPr lang="ru-RU" sz="1400" u="sng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3" name="Рисунок 12" descr="1676290463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" y="4365103"/>
            <a:ext cx="1602044" cy="1602044"/>
          </a:xfrm>
          <a:prstGeom prst="rect">
            <a:avLst/>
          </a:prstGeom>
        </p:spPr>
      </p:pic>
      <p:pic>
        <p:nvPicPr>
          <p:cNvPr id="1035" name="Picture 11" descr="C:\наталья михайловна\отделение ПО\отчеты\КПК\2020 год\приемная кампания воц\воц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876" y="3933056"/>
            <a:ext cx="2304256" cy="1296144"/>
          </a:xfrm>
          <a:prstGeom prst="rect">
            <a:avLst/>
          </a:prstGeom>
          <a:noFill/>
        </p:spPr>
      </p:pic>
      <p:pic>
        <p:nvPicPr>
          <p:cNvPr id="18" name="Рисунок 17" descr="16762919992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2956" y="4450289"/>
            <a:ext cx="1479767" cy="1973023"/>
          </a:xfrm>
          <a:prstGeom prst="rect">
            <a:avLst/>
          </a:prstGeom>
        </p:spPr>
      </p:pic>
      <p:pic>
        <p:nvPicPr>
          <p:cNvPr id="20" name="Рисунок 19" descr="8753f56a-0f1e-446d-af9b-20fbfbddfa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9453" y="4689279"/>
            <a:ext cx="1602045" cy="1602045"/>
          </a:xfrm>
          <a:prstGeom prst="rect">
            <a:avLst/>
          </a:prstGeom>
        </p:spPr>
      </p:pic>
      <p:pic>
        <p:nvPicPr>
          <p:cNvPr id="1026" name="Picture 2" descr="C:\Users\аиа\Desktop\2e688480-2eea-4279-8953-a3108ea53f1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3501" y="2565558"/>
            <a:ext cx="2147292" cy="1610468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AC39A39-5566-46D3-87DA-6B5C0D08E4D5}"/>
              </a:ext>
            </a:extLst>
          </p:cNvPr>
          <p:cNvSpPr/>
          <p:nvPr/>
        </p:nvSpPr>
        <p:spPr>
          <a:xfrm>
            <a:off x="1635675" y="3345694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Кабинеты и мастерские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7F0C518-A090-4296-B893-ACE3BF87737C}"/>
              </a:ext>
            </a:extLst>
          </p:cNvPr>
          <p:cNvSpPr/>
          <p:nvPr/>
        </p:nvSpPr>
        <p:spPr>
          <a:xfrm>
            <a:off x="457200" y="1251282"/>
            <a:ext cx="604824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Спортивный и тренажерный залы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Студенческое общежитие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Бесплатное питание в столовой техникума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Стипендия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Социальная и психологическая поддержка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733256"/>
            <a:ext cx="818388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22671"/>
            <a:ext cx="8183880" cy="559861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Воспитательная и социальная работа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Действует волонтерский отряд «Дружина»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Участие в акциях и социально-значимых мероприятиях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Организация работы кружков по интересам и секций</a:t>
            </a:r>
          </a:p>
          <a:p>
            <a:pPr algn="just"/>
            <a:endParaRPr lang="ru-RU" dirty="0"/>
          </a:p>
        </p:txBody>
      </p:sp>
      <p:pic>
        <p:nvPicPr>
          <p:cNvPr id="22531" name="Picture 3" descr="C:\Users\аиа\Desktop\fWtPRIVgdgL0-zIQWqEdXWBs293UZZs-0HNSF9hrrsceC5va8JUY1PYJUcagMoFn3tXiTCZZoVPGUi3WV6uKZD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587" y="3477118"/>
            <a:ext cx="1699371" cy="1132472"/>
          </a:xfrm>
          <a:prstGeom prst="rect">
            <a:avLst/>
          </a:prstGeom>
          <a:noFill/>
        </p:spPr>
      </p:pic>
      <p:pic>
        <p:nvPicPr>
          <p:cNvPr id="22533" name="Picture 5" descr="C:\Users\аиа\Desktop\ZClxcGT4W64ugA2lRrx9Tn2DKHpwrFrGdLl_0542Wz8M8BGbduRjJRLH3mevNn_WphC3Ya4uTPSkyLTk9QEcSyN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512" y="5421221"/>
            <a:ext cx="2808016" cy="1296513"/>
          </a:xfrm>
          <a:prstGeom prst="rect">
            <a:avLst/>
          </a:prstGeom>
          <a:noFill/>
        </p:spPr>
      </p:pic>
      <p:pic>
        <p:nvPicPr>
          <p:cNvPr id="22534" name="Picture 6" descr="C:\Users\аиа\Desktop\QnRJb9MfXDb_RW-_XcjYPbUWFgDsw2SY5xzwTpQKBvDpWxZLfmHE90kopNCqUErI7oVmbg8gcKe58HMd4asw1z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924944"/>
            <a:ext cx="1944216" cy="1458162"/>
          </a:xfrm>
          <a:prstGeom prst="rect">
            <a:avLst/>
          </a:prstGeom>
          <a:noFill/>
        </p:spPr>
      </p:pic>
      <p:pic>
        <p:nvPicPr>
          <p:cNvPr id="22535" name="Picture 7" descr="C:\Users\аиа\Desktop\6gTTFpjI9G3NIimgHC1N1D7_pIvnjH01j_LGn_3U5j0KX5Db-B0bMITW1wcmnEx8xZlDh-ADF1b-NZcYhSsxLi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320" y="2168683"/>
            <a:ext cx="1631503" cy="1087244"/>
          </a:xfrm>
          <a:prstGeom prst="rect">
            <a:avLst/>
          </a:prstGeom>
          <a:noFill/>
        </p:spPr>
      </p:pic>
      <p:pic>
        <p:nvPicPr>
          <p:cNvPr id="22536" name="Picture 8" descr="C:\Users\аиа\Desktop\gsrBa3Y2pZR33x9bkzCPsVLpYKM5dwyTYKmkck6LeGdHjVRFLkM8ib1IKBJ-z0mh5EUz8sKtWLSI9hQgQmM2G5q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861048"/>
            <a:ext cx="1896211" cy="1422158"/>
          </a:xfrm>
          <a:prstGeom prst="rect">
            <a:avLst/>
          </a:prstGeom>
          <a:noFill/>
        </p:spPr>
      </p:pic>
      <p:pic>
        <p:nvPicPr>
          <p:cNvPr id="7170" name="Picture 2" descr="https://sun9-east.userapi.com/sun9-27/s/v1/ig2/O7_pzK62SY4hjjRso2JuQ3RisdJEIyRAnORRgb8Kxj22qn_2JBezA43AUuf4IiiL3XYrk1Ux5aRSSfn7UW856y41.jpg?size=1280x1280&amp;quality=95&amp;type=album"/>
          <p:cNvPicPr>
            <a:picLocks noChangeAspect="1" noChangeArrowheads="1"/>
          </p:cNvPicPr>
          <p:nvPr/>
        </p:nvPicPr>
        <p:blipFill>
          <a:blip r:embed="rId7" cstate="print"/>
          <a:srcRect t="8333" b="27083"/>
          <a:stretch>
            <a:fillRect/>
          </a:stretch>
        </p:blipFill>
        <p:spPr bwMode="auto">
          <a:xfrm>
            <a:off x="2699792" y="3933056"/>
            <a:ext cx="2013901" cy="1300644"/>
          </a:xfrm>
          <a:prstGeom prst="rect">
            <a:avLst/>
          </a:prstGeom>
          <a:noFill/>
        </p:spPr>
      </p:pic>
      <p:pic>
        <p:nvPicPr>
          <p:cNvPr id="2052" name="Picture 4" descr="https://sun9-79.userapi.com/impg/f-XTQVPTIXRNbkBB9YKM0DKVeJa4yKR7cZstDw/DrtrIsLU8d8.jpg?size=1280x1128&amp;quality=95&amp;sign=3e6e988c30bf6ad19977fc0e0c2cad8a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980728"/>
            <a:ext cx="2051720" cy="1808078"/>
          </a:xfrm>
          <a:prstGeom prst="rect">
            <a:avLst/>
          </a:prstGeom>
          <a:noFill/>
        </p:spPr>
      </p:pic>
      <p:pic>
        <p:nvPicPr>
          <p:cNvPr id="5122" name="Picture 2" descr="https://sun9-24.userapi.com/s/v1/ig2/7greT_dfJ0JnLhPiCndXkDyu0vOr2KqVGtBcyFClAVW4QHqSLUR19sgqpJJ5pR_3QrxyzrXnhxsbT7OgMChGNuG6.jpg?quality=95&amp;as=32x24,48x36,72x54,108x81,160x120,240x181,360x271,480x361,540x406,640x481,720x542,1080x813,1280x963&amp;from=bu&amp;u=nejwjdOE0xFPODDDXJXk0H-aK-1XOz_6wPqDJLqw4qI&amp;cs=807x6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869160"/>
            <a:ext cx="2080519" cy="1566169"/>
          </a:xfrm>
          <a:prstGeom prst="rect">
            <a:avLst/>
          </a:prstGeom>
          <a:noFill/>
        </p:spPr>
      </p:pic>
      <p:pic>
        <p:nvPicPr>
          <p:cNvPr id="5124" name="Picture 4" descr="https://sun9-26.userapi.com/impg/EbXCkMH0c_yg1yIpEJUEkpw5AsKJou_i0O6wSA/Y7D2TcI1fps.jpg?size=810x1080&amp;quality=96&amp;sign=79b76e4a1f0157ae928033fdefe437a9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8837" y="2051097"/>
            <a:ext cx="1224136" cy="1632181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587F8C-7E36-4B1F-9119-0FBAA0B1A39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7581" y="2132042"/>
            <a:ext cx="1782032" cy="1336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DE7A09-7041-41B7-A496-76E44C42E28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35801" y="4767844"/>
            <a:ext cx="1483451" cy="1977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548680"/>
            <a:ext cx="691472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Экскурсии для студентов на предприятия</a:t>
            </a:r>
          </a:p>
        </p:txBody>
      </p:sp>
      <p:pic>
        <p:nvPicPr>
          <p:cNvPr id="16386" name="Picture 2" descr="C:\наталья михайловна\отделение ПО\отчеты\ЦОПП\экскурсия\2021-22 уч. год\IMG-20220322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441" y="1139835"/>
            <a:ext cx="1650864" cy="2201151"/>
          </a:xfrm>
          <a:prstGeom prst="rect">
            <a:avLst/>
          </a:prstGeom>
          <a:noFill/>
        </p:spPr>
      </p:pic>
      <p:pic>
        <p:nvPicPr>
          <p:cNvPr id="16387" name="Picture 3" descr="C:\наталья михайловна\отделение ПО\отчеты\ЦОПП\экскурсия\2021-22 уч. год\IMG-20220329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117" y="1122040"/>
            <a:ext cx="1638182" cy="2184242"/>
          </a:xfrm>
          <a:prstGeom prst="rect">
            <a:avLst/>
          </a:prstGeom>
          <a:noFill/>
        </p:spPr>
      </p:pic>
      <p:pic>
        <p:nvPicPr>
          <p:cNvPr id="16390" name="Picture 6" descr="C:\наталья михайловна\отделение ПО\отчеты\ЦОПП\экскурсия\2022-23 уч. год\301\img_20211203_091605_-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411" y="4365104"/>
            <a:ext cx="2088797" cy="1563116"/>
          </a:xfrm>
          <a:prstGeom prst="rect">
            <a:avLst/>
          </a:prstGeom>
          <a:noFill/>
        </p:spPr>
      </p:pic>
      <p:pic>
        <p:nvPicPr>
          <p:cNvPr id="16391" name="Picture 7" descr="C:\наталья михайловна\отделение ПО\отчеты\ЦОПП\экскурсия\2022-23 уч. год\203\фото\501e341e-51f6-4bc0-9f34-fce10be2e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797" y="3536629"/>
            <a:ext cx="1862572" cy="2483430"/>
          </a:xfrm>
          <a:prstGeom prst="rect">
            <a:avLst/>
          </a:prstGeom>
          <a:noFill/>
        </p:spPr>
      </p:pic>
      <p:pic>
        <p:nvPicPr>
          <p:cNvPr id="8193" name="Picture 1" descr="C:\наталья михайловна\Рабочий стол\история\подготовка продукции к вакуумац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305" y="3672667"/>
            <a:ext cx="1760544" cy="2347392"/>
          </a:xfrm>
          <a:prstGeom prst="rect">
            <a:avLst/>
          </a:prstGeom>
          <a:noFill/>
        </p:spPr>
      </p:pic>
      <p:pic>
        <p:nvPicPr>
          <p:cNvPr id="1028" name="Picture 4" descr="https://sun9-36.userapi.com/s/v1/ig2/cg-SqoxzPQCn3c08W8Uoo2qfRXh9lqG4ftaqVf1osMSo29JDR556O3SPvksA2d_j3uIyP2kG2RkaeFIbY9_OIx_r.jpg?quality=95&amp;as=32x24,48x36,72x54,108x81,160x120,240x180,360x270,480x360,540x405,640x480,720x540,1080x810,1280x960,1440x1080,2560x1920&amp;from=bu&amp;u=jmZ38AWMf_Oey7aSaDpvlA5AWbIBrAu8rzKsppkNZJw&amp;cs=807x6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4169" y="1139835"/>
            <a:ext cx="2869452" cy="2152089"/>
          </a:xfrm>
          <a:prstGeom prst="rect">
            <a:avLst/>
          </a:prstGeom>
          <a:noFill/>
        </p:spPr>
      </p:pic>
      <p:sp>
        <p:nvSpPr>
          <p:cNvPr id="3" name="AutoShape 2" descr="https://sun9-40.userapi.com/s/v1/ig2/30R_61tZ-HvWlVI8uwJTYZMaBYa1Apk83NtaC5VtyHShv2iUnojwXyWr4yjTTV59GBKLbRZf0-zozSxyxO0V1_Bj.jpg?quality=95&amp;as=32x24,48x36,72x54,108x81,160x120,240x180,360x270,480x360,540x405,640x480,720x540,1080x810,1280x960,1440x1080,1600x1200&amp;from=bu&amp;u=4qTdrdHT5o3mMzRG2yImYw-3ksyiva9wWng4vAEIct8&amp;cs=640x0">
            <a:extLst>
              <a:ext uri="{FF2B5EF4-FFF2-40B4-BE49-F238E27FC236}">
                <a16:creationId xmlns:a16="http://schemas.microsoft.com/office/drawing/2014/main" xmlns="" id="{CC6AEFE2-D13A-4FA1-8E6A-9D6A1BFCA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48E043-166D-46FC-B91E-83E681DC5F7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5834" y="3789040"/>
            <a:ext cx="2204517" cy="1653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83880" cy="504056"/>
          </a:xfrm>
        </p:spPr>
        <p:txBody>
          <a:bodyPr>
            <a:normAutofit fontScale="90000"/>
          </a:bodyPr>
          <a:lstStyle/>
          <a:p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76672"/>
            <a:ext cx="7416824" cy="122413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1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Отделение адаптивных видов спорта, развития и творчества обучающихся</a:t>
            </a:r>
          </a:p>
          <a:p>
            <a:pPr algn="ctr">
              <a:buNone/>
            </a:pPr>
            <a:r>
              <a:rPr lang="ru-RU" sz="1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В ГБПОУ «Варгашинский образовательный центр» работают к</a:t>
            </a:r>
            <a:r>
              <a:rPr lang="ru-RU" sz="1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ружки и секции:</a:t>
            </a:r>
          </a:p>
          <a:p>
            <a:pPr algn="just">
              <a:buNone/>
            </a:pPr>
            <a:r>
              <a:rPr lang="ru-RU" sz="1400" b="1" dirty="0">
                <a:latin typeface="Verdana" pitchFamily="34" charset="0"/>
                <a:ea typeface="Verdana" pitchFamily="34" charset="0"/>
              </a:rPr>
              <a:t>Настольный теннис, бадминтон, пауэрлифтинг, лыжные гонки, футбол, шахматы, волейбол, баскетбол, гиревой спорт, хозяюшка, </a:t>
            </a:r>
            <a:r>
              <a:rPr lang="ru-RU" sz="1400" b="1" dirty="0" err="1">
                <a:latin typeface="Verdana" pitchFamily="34" charset="0"/>
                <a:ea typeface="Verdana" pitchFamily="34" charset="0"/>
              </a:rPr>
              <a:t>карвинг</a:t>
            </a:r>
            <a:r>
              <a:rPr lang="ru-RU" sz="1400" b="1" dirty="0">
                <a:latin typeface="Verdana" pitchFamily="34" charset="0"/>
                <a:ea typeface="Verdana" pitchFamily="34" charset="0"/>
              </a:rPr>
              <a:t>, резьба по дереву и другие</a:t>
            </a:r>
          </a:p>
          <a:p>
            <a:pPr algn="just">
              <a:buNone/>
            </a:pP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аиа\Desktop\iPsnKqKliRX2ob6EYuWaVZ-bQORMDIHvs8xo-GE1jzv_YHCIW80wuTjgTzEQ7Sapl1CkiWQxvJKno9twLPBkYJ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1798520" cy="1346080"/>
          </a:xfrm>
          <a:prstGeom prst="rect">
            <a:avLst/>
          </a:prstGeom>
          <a:noFill/>
        </p:spPr>
      </p:pic>
      <p:pic>
        <p:nvPicPr>
          <p:cNvPr id="1030" name="Picture 6" descr="https://news-service.uralschool.ru/upload/org8556/t167509/images/big/mNcEXSuLoRLuj3y7czm8167509225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37112"/>
            <a:ext cx="1584176" cy="1584176"/>
          </a:xfrm>
          <a:prstGeom prst="rect">
            <a:avLst/>
          </a:prstGeom>
          <a:noFill/>
        </p:spPr>
      </p:pic>
      <p:pic>
        <p:nvPicPr>
          <p:cNvPr id="6147" name="Picture 3" descr="C:\наталья михайловна\Рабочий стол\история\IMG_0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127178" cy="1416282"/>
          </a:xfrm>
          <a:prstGeom prst="rect">
            <a:avLst/>
          </a:prstGeom>
          <a:noFill/>
        </p:spPr>
      </p:pic>
      <p:pic>
        <p:nvPicPr>
          <p:cNvPr id="6149" name="Picture 5" descr="https://sun9-west.userapi.com/sun9-54/s/v1/ig2/f5cvCCsZplfPBNqDlmZq2VXTPOzovfL7PZV6MArsbsYJhnoT1eG-BrQVQRLUevE3G83o-5aMiZ1r9cGkLYQEUSCz.jpg?size=720x108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844824"/>
            <a:ext cx="1368152" cy="2052229"/>
          </a:xfrm>
          <a:prstGeom prst="rect">
            <a:avLst/>
          </a:prstGeom>
          <a:noFill/>
        </p:spPr>
      </p:pic>
      <p:pic>
        <p:nvPicPr>
          <p:cNvPr id="6150" name="Picture 6" descr="C:\наталья михайловна\Рабочий стол\история\21-11-2019_08-57-32\ZahTsuA_Gf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844824"/>
            <a:ext cx="1512168" cy="2016224"/>
          </a:xfrm>
          <a:prstGeom prst="rect">
            <a:avLst/>
          </a:prstGeom>
          <a:noFill/>
        </p:spPr>
      </p:pic>
      <p:pic>
        <p:nvPicPr>
          <p:cNvPr id="6152" name="Picture 8" descr="https://sun9-east.userapi.com/sun9-29/s/v1/ig2/-QllkniD17pQ4ngMi1qO-JPPyRSG5hLPLNfbdwV7rv460COOR-IMu2ENp9a1CWFf1qRlBjwODq9tTM0Y5ocinIan.jpg?size=1052x780&amp;quality=9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725144"/>
            <a:ext cx="1906920" cy="1413876"/>
          </a:xfrm>
          <a:prstGeom prst="rect">
            <a:avLst/>
          </a:prstGeom>
          <a:noFill/>
        </p:spPr>
      </p:pic>
      <p:pic>
        <p:nvPicPr>
          <p:cNvPr id="12" name="Picture 2" descr="https://sun9-41.userapi.com/impg/EpyMBp6gVzkVmQM4kvftdFQNvWHxhLHEroNgCw/53gnrnGqOTA.jpg?size=1280x960&amp;quality=95&amp;sign=68770b1e64ff659313f7046822152060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1988840"/>
            <a:ext cx="1896210" cy="1422158"/>
          </a:xfrm>
          <a:prstGeom prst="rect">
            <a:avLst/>
          </a:prstGeom>
          <a:noFill/>
        </p:spPr>
      </p:pic>
      <p:pic>
        <p:nvPicPr>
          <p:cNvPr id="4098" name="Picture 2" descr="https://sun9-67.userapi.com/s/v1/ig2/15AFmmPbFSQpA18o1t-yu9qQ0w2cKhhvkzlZO5HhmdW8BKlG8Fw_VQNLcseeAy36UvwGeadJUww7NOrPFbdMdeJD.jpg?quality=95&amp;as=32x24,48x36,72x54,108x81,160x120,240x180,360x270,480x360,540x405,640x480,720x540,1080x810,1280x960&amp;from=bu&amp;u=MmJxwhGZL4QZbznKRMjE7sZLOl6PekvKNdsiZmFWKpI&amp;cs=807x6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4293096"/>
            <a:ext cx="1997349" cy="149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332656"/>
            <a:ext cx="5400600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Участие в конкурсах профессионального мастерства</a:t>
            </a:r>
          </a:p>
        </p:txBody>
      </p:sp>
      <p:pic>
        <p:nvPicPr>
          <p:cNvPr id="4" name="Содержимое 3" descr="5db45e8d-55a9-4cd1-a8b6-d168c32f7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1728192" cy="2304255"/>
          </a:xfrm>
        </p:spPr>
      </p:pic>
      <p:pic>
        <p:nvPicPr>
          <p:cNvPr id="7" name="Рисунок 6" descr="145c7e9f-676b-421f-bcbd-a231201a32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7841" y="1601406"/>
            <a:ext cx="1537434" cy="2312575"/>
          </a:xfrm>
          <a:prstGeom prst="rect">
            <a:avLst/>
          </a:prstGeom>
        </p:spPr>
      </p:pic>
      <p:pic>
        <p:nvPicPr>
          <p:cNvPr id="8" name="Рисунок 7" descr="22329d45-6c1f-409d-af18-d4bd16fbfd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540" y="2923796"/>
            <a:ext cx="1772816" cy="1772816"/>
          </a:xfrm>
          <a:prstGeom prst="rect">
            <a:avLst/>
          </a:prstGeom>
        </p:spPr>
      </p:pic>
      <p:pic>
        <p:nvPicPr>
          <p:cNvPr id="11" name="Рисунок 10" descr="4ufl4-vzWuJ5K5UInFWe89X2uR9qjvnQiwk8Q9NqREiaBKohUzwR2Mv511WdvrPeaGFBKdBlBc5U31cky-QG_X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835523"/>
            <a:ext cx="2256251" cy="1692188"/>
          </a:xfrm>
          <a:prstGeom prst="rect">
            <a:avLst/>
          </a:prstGeom>
        </p:spPr>
      </p:pic>
      <p:sp>
        <p:nvSpPr>
          <p:cNvPr id="7170" name="AutoShape 2" descr="blob:https://web.whatsapp.com/68f9ac86-6551-4b88-aa54-2af19f4f47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blob:https://web.whatsapp.com/68f9ac86-6551-4b88-aa54-2af19f4f47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blob:https://web.whatsapp.com/68f9ac86-6551-4b88-aa54-2af19f4f47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blob:https://web.whatsapp.com/68f9ac86-6551-4b88-aa54-2af19f4f47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blob:https://web.whatsapp.com/68f9ac86-6551-4b88-aa54-2af19f4f47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blob:https://web.whatsapp.com/68f9ac86-6551-4b88-aa54-2af19f4f47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174990-C806-44C5-8377-9F4FD1202CD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8657" y="1700808"/>
            <a:ext cx="2136986" cy="14223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115EA5-4692-4D5C-8FEB-3F5174A5C2E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907" y="4146273"/>
            <a:ext cx="1572865" cy="20971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06C0B8-AEF6-441B-A13D-DAB3839361E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29126" y="3584828"/>
            <a:ext cx="2223567" cy="22235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8907354-5BEF-42C9-A056-A608E798014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t="18981" r="11358" b="18743"/>
          <a:stretch/>
        </p:blipFill>
        <p:spPr>
          <a:xfrm>
            <a:off x="7017069" y="728700"/>
            <a:ext cx="1806485" cy="1692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733256"/>
            <a:ext cx="818388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332656"/>
            <a:ext cx="8183880" cy="468052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Профориентационная</a:t>
            </a:r>
            <a:r>
              <a:rPr lang="ru-RU" b="1" dirty="0">
                <a:solidFill>
                  <a:srgbClr val="C00000"/>
                </a:solidFill>
              </a:rPr>
              <a:t> работа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Дни открытых дверей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Профессиональные пробы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Экскурсии для обучающихся школ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Выпуск и распространение буклетов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Выезды в школы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Размещение информации об учреждении в сети Интернет и СМИ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Проведение конкурсов на базе учреждения</a:t>
            </a:r>
          </a:p>
        </p:txBody>
      </p:sp>
      <p:pic>
        <p:nvPicPr>
          <p:cNvPr id="5" name="Picture 2" descr="C:\наталья михайловна\Рабочий стол\история\фото конкурс поваров\20210427_104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437112"/>
            <a:ext cx="2699792" cy="2024843"/>
          </a:xfrm>
          <a:prstGeom prst="rect">
            <a:avLst/>
          </a:prstGeom>
          <a:noFill/>
        </p:spPr>
      </p:pic>
      <p:pic>
        <p:nvPicPr>
          <p:cNvPr id="1026" name="Picture 2" descr="https://sun9-71.userapi.com/impg/dny4Wc25kvBqAxwjsZmoY3yQgb-zn13jpaqyVQ/vT-yjDNG9X0.jpg?size=486x1080&amp;quality=95&amp;sign=9fe0c26d223a13a6851cd78267c27f1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48680"/>
            <a:ext cx="1584176" cy="3520392"/>
          </a:xfrm>
          <a:prstGeom prst="rect">
            <a:avLst/>
          </a:prstGeom>
          <a:noFill/>
        </p:spPr>
      </p:pic>
      <p:sp>
        <p:nvSpPr>
          <p:cNvPr id="6146" name="AutoShape 2" descr="blob:https://web.whatsapp.com/83247275-3d67-4a18-8d87-54be93046d1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83247275-3d67-4a18-8d87-54be93046d1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sun9-5.userapi.com/impg/iOY8p8Sc8ba9iYZBpVsYomQSzJsIrPntCX91fw/eJQcb4hFPBc.jpg?size=1280x960&amp;quality=95&amp;sign=feda112f29fcefb9dd0f6197777319c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04" y="3139708"/>
            <a:ext cx="2647719" cy="198579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7E3DAC-BEB9-42F7-9CC2-670A155729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375" y="4293096"/>
            <a:ext cx="2831976" cy="18850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708920"/>
            <a:ext cx="8786842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документов начинается с </a:t>
            </a:r>
            <a:r>
              <a:rPr lang="ru-RU" alt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июня 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длится до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августа, 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наличии свободных мест 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ноября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7488832" cy="3744416"/>
          </a:xfrm>
        </p:spPr>
        <p:txBody>
          <a:bodyPr>
            <a:normAutofit fontScale="40000" lnSpcReduction="20000"/>
          </a:bodyPr>
          <a:lstStyle/>
          <a:p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 </a:t>
            </a:r>
            <a:r>
              <a:rPr 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pu12vargashi@mail.ru</a:t>
            </a:r>
            <a:endParaRPr lang="ru-RU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Телефон: </a:t>
            </a: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(35233) 2-14-15</a:t>
            </a:r>
          </a:p>
          <a:p>
            <a:endParaRPr lang="ru-RU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подаче заявления о приеме в образовательный центр поступающий предъявляет:</a:t>
            </a:r>
          </a:p>
          <a:p>
            <a:pPr>
              <a:buFont typeface="Wingdings" pitchFamily="2" charset="2"/>
              <a:buChar char="ü"/>
            </a:pP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удостоверяющие его личность (оригинал или заверенную ксерокопию)</a:t>
            </a:r>
          </a:p>
          <a:p>
            <a:pPr>
              <a:buFont typeface="Wingdings" pitchFamily="2" charset="2"/>
              <a:buChar char="ü"/>
            </a:pP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Оригинал или заверенную ксерокопию документа государственного образца об образовании</a:t>
            </a:r>
          </a:p>
          <a:p>
            <a:pPr>
              <a:buFont typeface="Wingdings" pitchFamily="2" charset="2"/>
              <a:buChar char="ü"/>
            </a:pP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 (4 шт.)</a:t>
            </a:r>
          </a:p>
          <a:p>
            <a:pPr>
              <a:buFont typeface="Wingdings" pitchFamily="2" charset="2"/>
              <a:buChar char="ü"/>
            </a:pP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СНИЛС</a:t>
            </a:r>
          </a:p>
          <a:p>
            <a:pPr>
              <a:buFont typeface="Wingdings" pitchFamily="2" charset="2"/>
              <a:buChar char="ü"/>
            </a:pP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Протокол ПМПК (для обучения по программе профессиональной подготовки)</a:t>
            </a:r>
          </a:p>
          <a:p>
            <a:pPr>
              <a:buFont typeface="Wingdings" pitchFamily="2" charset="2"/>
              <a:buChar char="ü"/>
            </a:pP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получения льгот могут быть представлены иные документы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1175</TotalTime>
  <Words>210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Государственное бюджетное профессиональное образовательное учреждение</vt:lpstr>
      <vt:lpstr>Подготавливаемые профессии  </vt:lpstr>
      <vt:lpstr>Условия для обучающихся </vt:lpstr>
      <vt:lpstr>Слайд 4</vt:lpstr>
      <vt:lpstr>Экскурсии для студентов на предприятия</vt:lpstr>
      <vt:lpstr>              </vt:lpstr>
      <vt:lpstr>Участие в конкурсах профессионального мастерства</vt:lpstr>
      <vt:lpstr>Слайд 8</vt:lpstr>
      <vt:lpstr>Прием документов начинается с  1 июня  и длится до 15 августа,  при наличии свободных мест   до 25 ноября 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аиа</cp:lastModifiedBy>
  <cp:revision>132</cp:revision>
  <dcterms:created xsi:type="dcterms:W3CDTF">2017-08-22T16:05:04Z</dcterms:created>
  <dcterms:modified xsi:type="dcterms:W3CDTF">2026-02-11T07:14:18Z</dcterms:modified>
</cp:coreProperties>
</file>